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323" r:id="rId2"/>
    <p:sldId id="336" r:id="rId3"/>
    <p:sldId id="337" r:id="rId4"/>
    <p:sldId id="331" r:id="rId5"/>
    <p:sldId id="333" r:id="rId6"/>
    <p:sldId id="325" r:id="rId7"/>
    <p:sldId id="332" r:id="rId8"/>
    <p:sldId id="335" r:id="rId9"/>
    <p:sldId id="338" r:id="rId10"/>
    <p:sldId id="334" r:id="rId11"/>
    <p:sldId id="339" r:id="rId12"/>
    <p:sldId id="340" r:id="rId13"/>
    <p:sldId id="341" r:id="rId14"/>
    <p:sldId id="342" r:id="rId15"/>
    <p:sldId id="343" r:id="rId16"/>
    <p:sldId id="271" r:id="rId17"/>
  </p:sldIdLst>
  <p:sldSz cx="9144000" cy="5143500" type="screen16x9"/>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2560" autoAdjust="0"/>
  </p:normalViewPr>
  <p:slideViewPr>
    <p:cSldViewPr>
      <p:cViewPr>
        <p:scale>
          <a:sx n="100" d="100"/>
          <a:sy n="100" d="100"/>
        </p:scale>
        <p:origin x="258" y="-240"/>
      </p:cViewPr>
      <p:guideLst>
        <p:guide orient="horz" pos="1620"/>
        <p:guide pos="2880"/>
      </p:guideLst>
    </p:cSldViewPr>
  </p:slideViewPr>
  <p:notesTextViewPr>
    <p:cViewPr>
      <p:scale>
        <a:sx n="1" d="1"/>
        <a:sy n="1" d="1"/>
      </p:scale>
      <p:origin x="0" y="0"/>
    </p:cViewPr>
  </p:notesTextViewPr>
  <p:sorterViewPr>
    <p:cViewPr>
      <p:scale>
        <a:sx n="66" d="100"/>
        <a:sy n="66" d="100"/>
      </p:scale>
      <p:origin x="0" y="0"/>
    </p:cViewPr>
  </p:sorterViewPr>
  <p:notesViewPr>
    <p:cSldViewPr>
      <p:cViewPr varScale="1">
        <p:scale>
          <a:sx n="90" d="100"/>
          <a:sy n="90" d="100"/>
        </p:scale>
        <p:origin x="-3696"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083513F-284B-4FCA-8AD0-AE91C4469A88}" type="datetimeFigureOut">
              <a:rPr lang="en-US" smtClean="0"/>
              <a:t>4/26/2018</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CA7915F-BAA0-4214-9B6D-2C4D8C525635}" type="slidenum">
              <a:rPr lang="en-US" smtClean="0"/>
              <a:t>‹#›</a:t>
            </a:fld>
            <a:endParaRPr lang="en-US" dirty="0"/>
          </a:p>
        </p:txBody>
      </p:sp>
    </p:spTree>
    <p:extLst>
      <p:ext uri="{BB962C8B-B14F-4D97-AF65-F5344CB8AC3E}">
        <p14:creationId xmlns:p14="http://schemas.microsoft.com/office/powerpoint/2010/main" val="10067799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CA7915F-BAA0-4214-9B6D-2C4D8C525635}" type="slidenum">
              <a:rPr lang="en-US" smtClean="0"/>
              <a:t>1</a:t>
            </a:fld>
            <a:endParaRPr lang="en-US" dirty="0"/>
          </a:p>
        </p:txBody>
      </p:sp>
    </p:spTree>
    <p:extLst>
      <p:ext uri="{BB962C8B-B14F-4D97-AF65-F5344CB8AC3E}">
        <p14:creationId xmlns:p14="http://schemas.microsoft.com/office/powerpoint/2010/main" val="7448876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028700"/>
            <a:ext cx="8229600" cy="1371600"/>
          </a:xfrm>
        </p:spPr>
        <p:txBody>
          <a:bodyPr lIns="45720" tIns="0" rIns="45720" bIns="0" anchor="b">
            <a:scene3d>
              <a:camera prst="orthographicFront"/>
              <a:lightRig rig="soft" dir="t">
                <a:rot lat="0" lon="0" rev="17220000"/>
              </a:lightRig>
            </a:scene3d>
          </a:bodyPr>
          <a:lstStyle>
            <a:lvl1pPr>
              <a:defRPr sz="4800" b="1" cap="all" baseline="0">
                <a:ln w="6350">
                  <a:noFill/>
                </a:ln>
                <a:solidFill>
                  <a:srgbClr val="002060"/>
                </a:solidFill>
                <a:effectLst>
                  <a:outerShdw blurRad="127000" dist="200000" dir="2700000" algn="tl" rotWithShape="0">
                    <a:srgbClr val="000000">
                      <a:alpha val="30000"/>
                    </a:srgbClr>
                  </a:outerShdw>
                </a:effectLst>
              </a:defRPr>
            </a:lvl1pPr>
          </a:lstStyle>
          <a:p>
            <a:r>
              <a:rPr lang="en-US" smtClean="0"/>
              <a:t>Click to edit Master title style</a:t>
            </a:r>
            <a:endParaRPr lang="en-US"/>
          </a:p>
        </p:txBody>
      </p:sp>
      <p:sp>
        <p:nvSpPr>
          <p:cNvPr id="9" name="Subtitle 8"/>
          <p:cNvSpPr>
            <a:spLocks noGrp="1"/>
          </p:cNvSpPr>
          <p:nvPr>
            <p:ph type="subTitle" idx="1"/>
          </p:nvPr>
        </p:nvSpPr>
        <p:spPr>
          <a:xfrm>
            <a:off x="1371600" y="2498774"/>
            <a:ext cx="6400800" cy="131445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13"/>
          <p:cNvSpPr>
            <a:spLocks noGrp="1"/>
          </p:cNvSpPr>
          <p:nvPr>
            <p:ph type="dt" sz="half" idx="10"/>
          </p:nvPr>
        </p:nvSpPr>
        <p:spPr/>
        <p:txBody>
          <a:bodyPr/>
          <a:lstStyle>
            <a:lvl1pPr>
              <a:defRPr/>
            </a:lvl1pPr>
          </a:lstStyle>
          <a:p>
            <a:pPr>
              <a:defRPr/>
            </a:pPr>
            <a:fld id="{82A3E5D5-1078-4FC3-BE0D-AE69D872CB99}" type="datetimeFigureOut">
              <a:rPr lang="en-US"/>
              <a:pPr>
                <a:defRPr/>
              </a:pPr>
              <a:t>4/26/2018</a:t>
            </a:fld>
            <a:endParaRPr lang="en-US" dirty="0"/>
          </a:p>
        </p:txBody>
      </p:sp>
      <p:sp>
        <p:nvSpPr>
          <p:cNvPr id="5" name="Footer Placeholder 2"/>
          <p:cNvSpPr>
            <a:spLocks noGrp="1"/>
          </p:cNvSpPr>
          <p:nvPr>
            <p:ph type="ftr" sz="quarter" idx="11"/>
          </p:nvPr>
        </p:nvSpPr>
        <p:spPr/>
        <p:txBody>
          <a:bodyPr/>
          <a:lstStyle>
            <a:lvl1pPr>
              <a:defRPr/>
            </a:lvl1pPr>
          </a:lstStyle>
          <a:p>
            <a:pPr>
              <a:defRPr/>
            </a:pPr>
            <a:endParaRPr lang="en-US" dirty="0"/>
          </a:p>
        </p:txBody>
      </p:sp>
      <p:sp>
        <p:nvSpPr>
          <p:cNvPr id="6" name="Slide Number Placeholder 22"/>
          <p:cNvSpPr>
            <a:spLocks noGrp="1"/>
          </p:cNvSpPr>
          <p:nvPr>
            <p:ph type="sldNum" sz="quarter" idx="12"/>
          </p:nvPr>
        </p:nvSpPr>
        <p:spPr/>
        <p:txBody>
          <a:bodyPr/>
          <a:lstStyle>
            <a:lvl1pPr>
              <a:defRPr/>
            </a:lvl1pPr>
          </a:lstStyle>
          <a:p>
            <a:pPr>
              <a:defRPr/>
            </a:pPr>
            <a:fld id="{7000A56D-9209-4F28-846B-27EB7398362C}"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194FDE96-17C3-4594-99D1-61F6819A1E46}" type="datetimeFigureOut">
              <a:rPr lang="en-US"/>
              <a:pPr>
                <a:defRPr/>
              </a:pPr>
              <a:t>4/26/2018</a:t>
            </a:fld>
            <a:endParaRPr lang="en-US" dirty="0"/>
          </a:p>
        </p:txBody>
      </p:sp>
      <p:sp>
        <p:nvSpPr>
          <p:cNvPr id="5" name="Footer Placeholder 2"/>
          <p:cNvSpPr>
            <a:spLocks noGrp="1"/>
          </p:cNvSpPr>
          <p:nvPr>
            <p:ph type="ftr" sz="quarter" idx="11"/>
          </p:nvPr>
        </p:nvSpPr>
        <p:spPr/>
        <p:txBody>
          <a:bodyPr/>
          <a:lstStyle>
            <a:lvl1pPr>
              <a:defRPr/>
            </a:lvl1pPr>
          </a:lstStyle>
          <a:p>
            <a:pPr>
              <a:defRPr/>
            </a:pPr>
            <a:endParaRPr lang="en-US" dirty="0"/>
          </a:p>
        </p:txBody>
      </p:sp>
      <p:sp>
        <p:nvSpPr>
          <p:cNvPr id="6" name="Slide Number Placeholder 22"/>
          <p:cNvSpPr>
            <a:spLocks noGrp="1"/>
          </p:cNvSpPr>
          <p:nvPr>
            <p:ph type="sldNum" sz="quarter" idx="12"/>
          </p:nvPr>
        </p:nvSpPr>
        <p:spPr/>
        <p:txBody>
          <a:bodyPr/>
          <a:lstStyle>
            <a:lvl1pPr>
              <a:defRPr/>
            </a:lvl1pPr>
          </a:lstStyle>
          <a:p>
            <a:pPr>
              <a:defRPr/>
            </a:pPr>
            <a:fld id="{3AB1335E-F9DE-49E2-A09B-187C10687A69}"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80"/>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80"/>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3EEF73F9-D9DE-4F3B-A8B9-88C9342C67D6}" type="datetimeFigureOut">
              <a:rPr lang="en-US"/>
              <a:pPr>
                <a:defRPr/>
              </a:pPr>
              <a:t>4/26/2018</a:t>
            </a:fld>
            <a:endParaRPr lang="en-US" dirty="0"/>
          </a:p>
        </p:txBody>
      </p:sp>
      <p:sp>
        <p:nvSpPr>
          <p:cNvPr id="5" name="Footer Placeholder 2"/>
          <p:cNvSpPr>
            <a:spLocks noGrp="1"/>
          </p:cNvSpPr>
          <p:nvPr>
            <p:ph type="ftr" sz="quarter" idx="11"/>
          </p:nvPr>
        </p:nvSpPr>
        <p:spPr/>
        <p:txBody>
          <a:bodyPr/>
          <a:lstStyle>
            <a:lvl1pPr>
              <a:defRPr/>
            </a:lvl1pPr>
          </a:lstStyle>
          <a:p>
            <a:pPr>
              <a:defRPr/>
            </a:pPr>
            <a:endParaRPr lang="en-US" dirty="0"/>
          </a:p>
        </p:txBody>
      </p:sp>
      <p:sp>
        <p:nvSpPr>
          <p:cNvPr id="6" name="Slide Number Placeholder 22"/>
          <p:cNvSpPr>
            <a:spLocks noGrp="1"/>
          </p:cNvSpPr>
          <p:nvPr>
            <p:ph type="sldNum" sz="quarter" idx="12"/>
          </p:nvPr>
        </p:nvSpPr>
        <p:spPr/>
        <p:txBody>
          <a:bodyPr/>
          <a:lstStyle>
            <a:lvl1pPr>
              <a:defRPr/>
            </a:lvl1pPr>
          </a:lstStyle>
          <a:p>
            <a:pPr>
              <a:defRPr/>
            </a:pPr>
            <a:fld id="{D64FF6D9-1208-4B54-A42E-5759E8758BD8}"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21DBD2FF-1A77-45FE-8A70-080B8BEE7079}" type="datetimeFigureOut">
              <a:rPr lang="en-US"/>
              <a:pPr>
                <a:defRPr/>
              </a:pPr>
              <a:t>4/26/2018</a:t>
            </a:fld>
            <a:endParaRPr lang="en-US" dirty="0"/>
          </a:p>
        </p:txBody>
      </p:sp>
      <p:sp>
        <p:nvSpPr>
          <p:cNvPr id="5" name="Footer Placeholder 2"/>
          <p:cNvSpPr>
            <a:spLocks noGrp="1"/>
          </p:cNvSpPr>
          <p:nvPr>
            <p:ph type="ftr" sz="quarter" idx="11"/>
          </p:nvPr>
        </p:nvSpPr>
        <p:spPr/>
        <p:txBody>
          <a:bodyPr/>
          <a:lstStyle>
            <a:lvl1pPr>
              <a:defRPr/>
            </a:lvl1pPr>
          </a:lstStyle>
          <a:p>
            <a:pPr>
              <a:defRPr/>
            </a:pPr>
            <a:endParaRPr lang="en-US" dirty="0"/>
          </a:p>
        </p:txBody>
      </p:sp>
      <p:sp>
        <p:nvSpPr>
          <p:cNvPr id="6" name="Slide Number Placeholder 22"/>
          <p:cNvSpPr>
            <a:spLocks noGrp="1"/>
          </p:cNvSpPr>
          <p:nvPr>
            <p:ph type="sldNum" sz="quarter" idx="12"/>
          </p:nvPr>
        </p:nvSpPr>
        <p:spPr/>
        <p:txBody>
          <a:bodyPr/>
          <a:lstStyle>
            <a:lvl1pPr>
              <a:defRPr/>
            </a:lvl1pPr>
          </a:lstStyle>
          <a:p>
            <a:pPr>
              <a:defRPr/>
            </a:pPr>
            <a:fld id="{05DB4AB6-D38E-4C48-ACAE-236A4A3F6B45}"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457200"/>
            <a:ext cx="7086600" cy="1371600"/>
          </a:xfrm>
        </p:spPr>
        <p:txBody>
          <a:bodyPr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rgbClr val="002060"/>
                </a:solidFill>
                <a:effectLst>
                  <a:outerShdw blurRad="114300" dist="101600" dir="2700000" algn="tl" rotWithShape="0">
                    <a:srgbClr val="000000">
                      <a:alpha val="40000"/>
                    </a:srgbClr>
                  </a:outerShdw>
                </a:effectLst>
                <a:latin typeface="+mj-lt"/>
                <a:ea typeface="+mj-ea"/>
                <a:cs typeface="+mj-cs"/>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1600200" y="1880840"/>
            <a:ext cx="7086600" cy="1132284"/>
          </a:xfrm>
        </p:spPr>
        <p:txBody>
          <a:bodyPr/>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C6F28CD-CAF8-4330-9AE1-4E7FF6E1DBC2}" type="datetimeFigureOut">
              <a:rPr lang="en-US"/>
              <a:pPr>
                <a:defRPr/>
              </a:pPr>
              <a:t>4/26/2018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06B9682B-15D6-4CB2-A5CA-E24B45FA078A}" type="slidenum">
              <a:rPr lang="en-US"/>
              <a:pPr>
                <a:defRPr/>
              </a:pPr>
              <a:t>‹#›</a:t>
            </a:fld>
            <a:endParaRPr lang="en-US" dirty="0"/>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4110E817-AD69-48BB-AC1B-B7C835EEA903}" type="datetimeFigureOut">
              <a:rPr lang="en-US"/>
              <a:pPr>
                <a:defRPr/>
              </a:pPr>
              <a:t>4/26/2018</a:t>
            </a:fld>
            <a:endParaRPr lang="en-US" dirty="0"/>
          </a:p>
        </p:txBody>
      </p:sp>
      <p:sp>
        <p:nvSpPr>
          <p:cNvPr id="6" name="Footer Placeholder 2"/>
          <p:cNvSpPr>
            <a:spLocks noGrp="1"/>
          </p:cNvSpPr>
          <p:nvPr>
            <p:ph type="ftr" sz="quarter" idx="11"/>
          </p:nvPr>
        </p:nvSpPr>
        <p:spPr/>
        <p:txBody>
          <a:bodyPr/>
          <a:lstStyle>
            <a:lvl1pPr>
              <a:defRPr/>
            </a:lvl1pPr>
          </a:lstStyle>
          <a:p>
            <a:pPr>
              <a:defRPr/>
            </a:pPr>
            <a:endParaRPr lang="en-US" dirty="0"/>
          </a:p>
        </p:txBody>
      </p:sp>
      <p:sp>
        <p:nvSpPr>
          <p:cNvPr id="7" name="Slide Number Placeholder 22"/>
          <p:cNvSpPr>
            <a:spLocks noGrp="1"/>
          </p:cNvSpPr>
          <p:nvPr>
            <p:ph type="sldNum" sz="quarter" idx="12"/>
          </p:nvPr>
        </p:nvSpPr>
        <p:spPr/>
        <p:txBody>
          <a:bodyPr/>
          <a:lstStyle>
            <a:lvl1pPr>
              <a:defRPr/>
            </a:lvl1pPr>
          </a:lstStyle>
          <a:p>
            <a:pPr>
              <a:defRPr/>
            </a:pPr>
            <a:fld id="{DEC6269E-91AD-42D4-83AF-1FD6C784CDC3}"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4788"/>
            <a:ext cx="8229600" cy="85725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46"/>
            <a:ext cx="4040188" cy="563165"/>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33" y="1151346"/>
            <a:ext cx="4041775" cy="563165"/>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1771651"/>
            <a:ext cx="4040188" cy="2822972"/>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33" y="1771651"/>
            <a:ext cx="4041775" cy="2822972"/>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fld id="{CE54F3BE-ED1A-407F-903C-16B2D202D01F}" type="datetimeFigureOut">
              <a:rPr lang="en-US"/>
              <a:pPr>
                <a:defRPr/>
              </a:pPr>
              <a:t>4/26/2018</a:t>
            </a:fld>
            <a:endParaRPr lang="en-US" dirty="0"/>
          </a:p>
        </p:txBody>
      </p:sp>
      <p:sp>
        <p:nvSpPr>
          <p:cNvPr id="8" name="Footer Placeholder 2"/>
          <p:cNvSpPr>
            <a:spLocks noGrp="1"/>
          </p:cNvSpPr>
          <p:nvPr>
            <p:ph type="ftr" sz="quarter" idx="11"/>
          </p:nvPr>
        </p:nvSpPr>
        <p:spPr/>
        <p:txBody>
          <a:bodyPr/>
          <a:lstStyle>
            <a:lvl1pPr>
              <a:defRPr/>
            </a:lvl1pPr>
          </a:lstStyle>
          <a:p>
            <a:pPr>
              <a:defRPr/>
            </a:pPr>
            <a:endParaRPr lang="en-US" dirty="0"/>
          </a:p>
        </p:txBody>
      </p:sp>
      <p:sp>
        <p:nvSpPr>
          <p:cNvPr id="9" name="Slide Number Placeholder 22"/>
          <p:cNvSpPr>
            <a:spLocks noGrp="1"/>
          </p:cNvSpPr>
          <p:nvPr>
            <p:ph type="sldNum" sz="quarter" idx="12"/>
          </p:nvPr>
        </p:nvSpPr>
        <p:spPr/>
        <p:txBody>
          <a:bodyPr/>
          <a:lstStyle>
            <a:lvl1pPr>
              <a:defRPr/>
            </a:lvl1pPr>
          </a:lstStyle>
          <a:p>
            <a:pPr>
              <a:defRPr/>
            </a:pPr>
            <a:fld id="{F72C6F9E-E9B3-43D8-B777-E877E7B3CB60}"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10AE2947-AA9B-4035-9409-9966EBE5C126}" type="datetimeFigureOut">
              <a:rPr lang="en-US"/>
              <a:pPr>
                <a:defRPr/>
              </a:pPr>
              <a:t>4/26/2018</a:t>
            </a:fld>
            <a:endParaRPr lang="en-US" dirty="0"/>
          </a:p>
        </p:txBody>
      </p:sp>
      <p:sp>
        <p:nvSpPr>
          <p:cNvPr id="4" name="Footer Placeholder 2"/>
          <p:cNvSpPr>
            <a:spLocks noGrp="1"/>
          </p:cNvSpPr>
          <p:nvPr>
            <p:ph type="ftr" sz="quarter" idx="11"/>
          </p:nvPr>
        </p:nvSpPr>
        <p:spPr/>
        <p:txBody>
          <a:bodyPr/>
          <a:lstStyle>
            <a:lvl1pPr>
              <a:defRPr/>
            </a:lvl1pPr>
          </a:lstStyle>
          <a:p>
            <a:pPr>
              <a:defRPr/>
            </a:pPr>
            <a:endParaRPr lang="en-US" dirty="0"/>
          </a:p>
        </p:txBody>
      </p:sp>
      <p:sp>
        <p:nvSpPr>
          <p:cNvPr id="5" name="Slide Number Placeholder 22"/>
          <p:cNvSpPr>
            <a:spLocks noGrp="1"/>
          </p:cNvSpPr>
          <p:nvPr>
            <p:ph type="sldNum" sz="quarter" idx="12"/>
          </p:nvPr>
        </p:nvSpPr>
        <p:spPr/>
        <p:txBody>
          <a:bodyPr/>
          <a:lstStyle>
            <a:lvl1pPr>
              <a:defRPr/>
            </a:lvl1pPr>
          </a:lstStyle>
          <a:p>
            <a:pPr>
              <a:defRPr/>
            </a:pPr>
            <a:fld id="{52C387B0-7CE2-4613-8E16-9E901E5EEAFE}"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9B64A763-AF6F-42D2-A1BB-E501BD363009}" type="datetimeFigureOut">
              <a:rPr lang="en-US"/>
              <a:pPr>
                <a:defRPr/>
              </a:pPr>
              <a:t>4/26/2018</a:t>
            </a:fld>
            <a:endParaRPr lang="en-US" dirty="0"/>
          </a:p>
        </p:txBody>
      </p:sp>
      <p:sp>
        <p:nvSpPr>
          <p:cNvPr id="3" name="Footer Placeholder 2"/>
          <p:cNvSpPr>
            <a:spLocks noGrp="1"/>
          </p:cNvSpPr>
          <p:nvPr>
            <p:ph type="ftr" sz="quarter" idx="11"/>
          </p:nvPr>
        </p:nvSpPr>
        <p:spPr/>
        <p:txBody>
          <a:bodyPr/>
          <a:lstStyle>
            <a:lvl1pPr>
              <a:defRPr/>
            </a:lvl1pPr>
          </a:lstStyle>
          <a:p>
            <a:pPr>
              <a:defRPr/>
            </a:pPr>
            <a:endParaRPr lang="en-US" dirty="0"/>
          </a:p>
        </p:txBody>
      </p:sp>
      <p:sp>
        <p:nvSpPr>
          <p:cNvPr id="4" name="Slide Number Placeholder 22"/>
          <p:cNvSpPr>
            <a:spLocks noGrp="1"/>
          </p:cNvSpPr>
          <p:nvPr>
            <p:ph type="sldNum" sz="quarter" idx="12"/>
          </p:nvPr>
        </p:nvSpPr>
        <p:spPr/>
        <p:txBody>
          <a:bodyPr/>
          <a:lstStyle>
            <a:lvl1pPr>
              <a:defRPr/>
            </a:lvl1pPr>
          </a:lstStyle>
          <a:p>
            <a:pPr>
              <a:defRPr/>
            </a:pPr>
            <a:fld id="{6F409502-9085-421F-A7FF-08232A88107A}"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9" y="204787"/>
            <a:ext cx="3008313" cy="871538"/>
          </a:xfrm>
        </p:spPr>
        <p:txBody>
          <a:bodyPr anchor="b">
            <a:sp3d prstMaterial="softEdge"/>
          </a:bodyPr>
          <a:lstStyle>
            <a:lvl1pPr algn="l">
              <a:buNone/>
              <a:defRPr sz="2200" b="0">
                <a:ln w="6350">
                  <a:noFill/>
                </a:ln>
                <a:solidFill>
                  <a:schemeClr val="accent1">
                    <a:tint val="73000"/>
                    <a:satMod val="180000"/>
                  </a:schemeClr>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457219" y="1143001"/>
            <a:ext cx="3008313" cy="3451622"/>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204799"/>
            <a:ext cx="5111750" cy="4389835"/>
          </a:xfrm>
        </p:spPr>
        <p:txBody>
          <a:bodyPr/>
          <a:lstStyle>
            <a:lvl1pPr>
              <a:defRPr sz="2600"/>
            </a:lvl1pPr>
            <a:lvl2pPr>
              <a:defRPr sz="2400"/>
            </a:lvl2pPr>
            <a:lvl3pPr>
              <a:defRPr sz="22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A9AF9AFE-029C-44A0-A232-B2B93D260C60}" type="datetimeFigureOut">
              <a:rPr lang="en-US"/>
              <a:pPr>
                <a:defRPr/>
              </a:pPr>
              <a:t>4/26/2018</a:t>
            </a:fld>
            <a:endParaRPr lang="en-US" dirty="0"/>
          </a:p>
        </p:txBody>
      </p:sp>
      <p:sp>
        <p:nvSpPr>
          <p:cNvPr id="6" name="Footer Placeholder 2"/>
          <p:cNvSpPr>
            <a:spLocks noGrp="1"/>
          </p:cNvSpPr>
          <p:nvPr>
            <p:ph type="ftr" sz="quarter" idx="11"/>
          </p:nvPr>
        </p:nvSpPr>
        <p:spPr/>
        <p:txBody>
          <a:bodyPr/>
          <a:lstStyle>
            <a:lvl1pPr>
              <a:defRPr/>
            </a:lvl1pPr>
          </a:lstStyle>
          <a:p>
            <a:pPr>
              <a:defRPr/>
            </a:pPr>
            <a:endParaRPr lang="en-US" dirty="0"/>
          </a:p>
        </p:txBody>
      </p:sp>
      <p:sp>
        <p:nvSpPr>
          <p:cNvPr id="7" name="Slide Number Placeholder 22"/>
          <p:cNvSpPr>
            <a:spLocks noGrp="1"/>
          </p:cNvSpPr>
          <p:nvPr>
            <p:ph type="sldNum" sz="quarter" idx="12"/>
          </p:nvPr>
        </p:nvSpPr>
        <p:spPr/>
        <p:txBody>
          <a:bodyPr/>
          <a:lstStyle>
            <a:lvl1pPr>
              <a:defRPr/>
            </a:lvl1pPr>
          </a:lstStyle>
          <a:p>
            <a:pPr>
              <a:defRPr/>
            </a:pPr>
            <a:fld id="{65C0F3EF-D294-483D-B945-52DA389A0134}"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pic>
        <p:nvPicPr>
          <p:cNvPr id="2" name="Picture 2" descr="C:\Users\smarcell\Desktop\Landtec_System_40_tansp.jpg"/>
          <p:cNvPicPr>
            <a:picLocks noChangeAspect="1" noChangeArrowheads="1"/>
          </p:cNvPicPr>
          <p:nvPr userDrawn="1"/>
        </p:nvPicPr>
        <p:blipFill>
          <a:blip r:embed="rId2"/>
          <a:srcRect/>
          <a:stretch>
            <a:fillRect/>
          </a:stretch>
        </p:blipFill>
        <p:spPr bwMode="auto">
          <a:xfrm>
            <a:off x="1905000" y="400050"/>
            <a:ext cx="5505450" cy="4243388"/>
          </a:xfrm>
          <a:prstGeom prst="rect">
            <a:avLst/>
          </a:prstGeom>
          <a:noFill/>
          <a:ln w="9525">
            <a:noFill/>
            <a:miter lim="800000"/>
            <a:headEnd/>
            <a:tailEnd/>
          </a:ln>
        </p:spPr>
      </p:pic>
      <p:sp>
        <p:nvSpPr>
          <p:cNvPr id="3" name="Date Placeholder 4"/>
          <p:cNvSpPr>
            <a:spLocks noGrp="1"/>
          </p:cNvSpPr>
          <p:nvPr>
            <p:ph type="dt" sz="half" idx="10"/>
          </p:nvPr>
        </p:nvSpPr>
        <p:spPr/>
        <p:txBody>
          <a:bodyPr/>
          <a:lstStyle>
            <a:lvl1pPr>
              <a:defRPr/>
            </a:lvl1pPr>
          </a:lstStyle>
          <a:p>
            <a:pPr>
              <a:defRPr/>
            </a:pPr>
            <a:fld id="{9FC8AD54-6B89-43A2-A426-8FDB3FD2EC34}" type="datetimeFigureOut">
              <a:rPr lang="en-US"/>
              <a:pPr>
                <a:defRPr/>
              </a:pPr>
              <a:t>4/26/2018</a:t>
            </a:fld>
            <a:endParaRPr lang="en-US" dirty="0"/>
          </a:p>
        </p:txBody>
      </p:sp>
      <p:sp>
        <p:nvSpPr>
          <p:cNvPr id="4" name="Footer Placeholder 5"/>
          <p:cNvSpPr>
            <a:spLocks noGrp="1"/>
          </p:cNvSpPr>
          <p:nvPr>
            <p:ph type="ftr" sz="quarter" idx="11"/>
          </p:nvPr>
        </p:nvSpPr>
        <p:spPr/>
        <p:txBody>
          <a:bodyPr/>
          <a:lstStyle>
            <a:lvl1pPr>
              <a:defRPr/>
            </a:lvl1pPr>
          </a:lstStyle>
          <a:p>
            <a:pPr>
              <a:defRPr/>
            </a:pPr>
            <a:endParaRPr lang="en-US" dirty="0"/>
          </a:p>
        </p:txBody>
      </p:sp>
      <p:sp>
        <p:nvSpPr>
          <p:cNvPr id="5" name="Slide Number Placeholder 6"/>
          <p:cNvSpPr>
            <a:spLocks noGrp="1"/>
          </p:cNvSpPr>
          <p:nvPr>
            <p:ph type="sldNum" sz="quarter" idx="12"/>
          </p:nvPr>
        </p:nvSpPr>
        <p:spPr/>
        <p:txBody>
          <a:bodyPr/>
          <a:lstStyle>
            <a:lvl1pPr>
              <a:defRPr/>
            </a:lvl1pPr>
          </a:lstStyle>
          <a:p>
            <a:pPr>
              <a:defRPr/>
            </a:pPr>
            <a:fld id="{0F99F0D1-7D85-43CB-8974-21FFF4E0ABD3}"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0">
          <a:gsLst>
            <a:gs pos="100000">
              <a:schemeClr val="tx1"/>
            </a:gs>
            <a:gs pos="0">
              <a:srgbClr val="D7D1FB"/>
            </a:gs>
          </a:gsLst>
          <a:lin ang="5400000" scaled="1"/>
          <a:tileRect/>
        </a:gradFill>
        <a:effectLst/>
      </p:bgPr>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05979"/>
            <a:ext cx="8229600" cy="85725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lang="en-US" dirty="0" smtClean="0"/>
              <a:t>Click to edit Master title style</a:t>
            </a:r>
            <a:endParaRPr lang="en-US" dirty="0"/>
          </a:p>
        </p:txBody>
      </p:sp>
      <p:sp>
        <p:nvSpPr>
          <p:cNvPr id="1027" name="Text Placeholder 12"/>
          <p:cNvSpPr>
            <a:spLocks noGrp="1"/>
          </p:cNvSpPr>
          <p:nvPr>
            <p:ph type="body" idx="1"/>
          </p:nvPr>
        </p:nvSpPr>
        <p:spPr bwMode="auto">
          <a:xfrm>
            <a:off x="457200" y="1200150"/>
            <a:ext cx="8229600" cy="353139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457200" y="4812507"/>
            <a:ext cx="2133600" cy="273844"/>
          </a:xfrm>
          <a:prstGeom prst="rect">
            <a:avLst/>
          </a:prstGeom>
        </p:spPr>
        <p:txBody>
          <a:bodyPr vert="horz" anchor="b"/>
          <a:lstStyle>
            <a:lvl1pPr algn="l" eaLnBrk="1" fontAlgn="auto" latinLnBrk="0" hangingPunct="1">
              <a:spcBef>
                <a:spcPts val="0"/>
              </a:spcBef>
              <a:spcAft>
                <a:spcPts val="0"/>
              </a:spcAft>
              <a:defRPr kumimoji="0" sz="1200">
                <a:solidFill>
                  <a:prstClr val="white">
                    <a:shade val="50000"/>
                  </a:prstClr>
                </a:solidFill>
                <a:latin typeface="+mn-lt"/>
              </a:defRPr>
            </a:lvl1pPr>
          </a:lstStyle>
          <a:p>
            <a:pPr>
              <a:defRPr/>
            </a:pPr>
            <a:fld id="{5B45D26B-5BEE-414B-8F00-3A22606260D1}" type="datetimeFigureOut">
              <a:rPr lang="en-US"/>
              <a:pPr>
                <a:defRPr/>
              </a:pPr>
              <a:t>4/26/2018</a:t>
            </a:fld>
            <a:endParaRPr lang="en-US" dirty="0"/>
          </a:p>
        </p:txBody>
      </p:sp>
      <p:sp>
        <p:nvSpPr>
          <p:cNvPr id="3" name="Footer Placeholder 2"/>
          <p:cNvSpPr>
            <a:spLocks noGrp="1"/>
          </p:cNvSpPr>
          <p:nvPr>
            <p:ph type="ftr" sz="quarter" idx="3"/>
          </p:nvPr>
        </p:nvSpPr>
        <p:spPr>
          <a:xfrm>
            <a:off x="3124200" y="4812507"/>
            <a:ext cx="2895600" cy="273844"/>
          </a:xfrm>
          <a:prstGeom prst="rect">
            <a:avLst/>
          </a:prstGeom>
        </p:spPr>
        <p:txBody>
          <a:bodyPr vert="horz" anchor="b"/>
          <a:lstStyle>
            <a:lvl1pPr algn="ctr" eaLnBrk="1" fontAlgn="auto" latinLnBrk="0" hangingPunct="1">
              <a:spcBef>
                <a:spcPts val="0"/>
              </a:spcBef>
              <a:spcAft>
                <a:spcPts val="0"/>
              </a:spcAft>
              <a:defRPr kumimoji="0" sz="1200">
                <a:solidFill>
                  <a:prstClr val="white">
                    <a:shade val="50000"/>
                  </a:prstClr>
                </a:solidFill>
                <a:latin typeface="+mn-lt"/>
              </a:defRPr>
            </a:lvl1pPr>
          </a:lstStyle>
          <a:p>
            <a:pPr>
              <a:defRPr/>
            </a:pPr>
            <a:endParaRPr lang="en-US" dirty="0"/>
          </a:p>
        </p:txBody>
      </p:sp>
      <p:sp>
        <p:nvSpPr>
          <p:cNvPr id="23" name="Slide Number Placeholder 22"/>
          <p:cNvSpPr>
            <a:spLocks noGrp="1"/>
          </p:cNvSpPr>
          <p:nvPr>
            <p:ph type="sldNum" sz="quarter" idx="4"/>
          </p:nvPr>
        </p:nvSpPr>
        <p:spPr>
          <a:xfrm>
            <a:off x="7924800" y="4812507"/>
            <a:ext cx="762000" cy="273844"/>
          </a:xfrm>
          <a:prstGeom prst="rect">
            <a:avLst/>
          </a:prstGeom>
        </p:spPr>
        <p:txBody>
          <a:bodyPr vert="horz" lIns="0" rIns="0" anchor="b"/>
          <a:lstStyle>
            <a:lvl1pPr algn="r" eaLnBrk="1" fontAlgn="auto" latinLnBrk="0" hangingPunct="1">
              <a:spcBef>
                <a:spcPts val="0"/>
              </a:spcBef>
              <a:spcAft>
                <a:spcPts val="0"/>
              </a:spcAft>
              <a:defRPr kumimoji="0" sz="1200">
                <a:solidFill>
                  <a:prstClr val="white">
                    <a:shade val="50000"/>
                  </a:prstClr>
                </a:solidFill>
                <a:latin typeface="+mn-lt"/>
              </a:defRPr>
            </a:lvl1pPr>
          </a:lstStyle>
          <a:p>
            <a:pPr>
              <a:defRPr/>
            </a:pPr>
            <a:fld id="{E3401F10-97BC-41D9-AEA2-1CF1916996C6}" type="slidenum">
              <a:rPr lang="en-US"/>
              <a:pPr>
                <a:defRPr/>
              </a:pPr>
              <a:t>‹#›</a:t>
            </a:fld>
            <a:endParaRPr lang="en-US" dirty="0"/>
          </a:p>
        </p:txBody>
      </p:sp>
    </p:spTree>
  </p:cSld>
  <p:clrMap bg1="dk1" tx1="lt1" bg2="dk2" tx2="lt2" accent1="accent1" accent2="accent2" accent3="accent3" accent4="accent4" accent5="accent5" accent6="accent6" hlink="hlink" folHlink="folHlink"/>
  <p:sldLayoutIdLst>
    <p:sldLayoutId id="2147483663" r:id="rId1"/>
    <p:sldLayoutId id="2147483664" r:id="rId2"/>
    <p:sldLayoutId id="2147483672" r:id="rId3"/>
    <p:sldLayoutId id="2147483665" r:id="rId4"/>
    <p:sldLayoutId id="2147483666" r:id="rId5"/>
    <p:sldLayoutId id="2147483667" r:id="rId6"/>
    <p:sldLayoutId id="2147483668" r:id="rId7"/>
    <p:sldLayoutId id="2147483669" r:id="rId8"/>
    <p:sldLayoutId id="2147483673" r:id="rId9"/>
    <p:sldLayoutId id="2147483670" r:id="rId10"/>
    <p:sldLayoutId id="2147483671" r:id="rId11"/>
  </p:sldLayoutIdLst>
  <p:timing>
    <p:tnLst>
      <p:par>
        <p:cTn id="1" dur="indefinite" restart="never" nodeType="tmRoot"/>
      </p:par>
    </p:tnLst>
  </p:timing>
  <p:txStyles>
    <p:titleStyle>
      <a:lvl1pPr algn="ctr" rtl="0" eaLnBrk="0" fontAlgn="base" hangingPunct="0">
        <a:spcBef>
          <a:spcPct val="0"/>
        </a:spcBef>
        <a:spcAft>
          <a:spcPct val="0"/>
        </a:spcAft>
        <a:defRPr sz="4100" b="1" kern="1200">
          <a:ln w="6350">
            <a:noFill/>
          </a:ln>
          <a:solidFill>
            <a:srgbClr val="002060"/>
          </a:solidFill>
          <a:effectLst>
            <a:outerShdw blurRad="114300" dist="101600" dir="2700000" algn="tl" rotWithShape="0">
              <a:srgbClr val="000000">
                <a:alpha val="40000"/>
              </a:srgbClr>
            </a:outerShdw>
          </a:effectLst>
          <a:latin typeface="+mj-lt"/>
          <a:ea typeface="+mj-ea"/>
          <a:cs typeface="+mj-cs"/>
        </a:defRPr>
      </a:lvl1pPr>
      <a:lvl2pPr algn="ctr" rtl="0" eaLnBrk="0" fontAlgn="base" hangingPunct="0">
        <a:spcBef>
          <a:spcPct val="0"/>
        </a:spcBef>
        <a:spcAft>
          <a:spcPct val="0"/>
        </a:spcAft>
        <a:defRPr sz="4100" b="1">
          <a:solidFill>
            <a:srgbClr val="002060"/>
          </a:solidFill>
          <a:latin typeface="Lucida Sans"/>
        </a:defRPr>
      </a:lvl2pPr>
      <a:lvl3pPr algn="ctr" rtl="0" eaLnBrk="0" fontAlgn="base" hangingPunct="0">
        <a:spcBef>
          <a:spcPct val="0"/>
        </a:spcBef>
        <a:spcAft>
          <a:spcPct val="0"/>
        </a:spcAft>
        <a:defRPr sz="4100" b="1">
          <a:solidFill>
            <a:srgbClr val="002060"/>
          </a:solidFill>
          <a:latin typeface="Lucida Sans"/>
        </a:defRPr>
      </a:lvl3pPr>
      <a:lvl4pPr algn="ctr" rtl="0" eaLnBrk="0" fontAlgn="base" hangingPunct="0">
        <a:spcBef>
          <a:spcPct val="0"/>
        </a:spcBef>
        <a:spcAft>
          <a:spcPct val="0"/>
        </a:spcAft>
        <a:defRPr sz="4100" b="1">
          <a:solidFill>
            <a:srgbClr val="002060"/>
          </a:solidFill>
          <a:latin typeface="Lucida Sans"/>
        </a:defRPr>
      </a:lvl4pPr>
      <a:lvl5pPr algn="ctr" rtl="0" eaLnBrk="0" fontAlgn="base" hangingPunct="0">
        <a:spcBef>
          <a:spcPct val="0"/>
        </a:spcBef>
        <a:spcAft>
          <a:spcPct val="0"/>
        </a:spcAft>
        <a:defRPr sz="4100" b="1">
          <a:solidFill>
            <a:srgbClr val="002060"/>
          </a:solidFill>
          <a:latin typeface="Lucida Sans"/>
        </a:defRPr>
      </a:lvl5pPr>
      <a:lvl6pPr marL="457200" algn="ctr" rtl="0" fontAlgn="base">
        <a:spcBef>
          <a:spcPct val="0"/>
        </a:spcBef>
        <a:spcAft>
          <a:spcPct val="0"/>
        </a:spcAft>
        <a:defRPr sz="4100" b="1">
          <a:solidFill>
            <a:srgbClr val="002060"/>
          </a:solidFill>
          <a:latin typeface="Lucida Sans"/>
        </a:defRPr>
      </a:lvl6pPr>
      <a:lvl7pPr marL="914400" algn="ctr" rtl="0" fontAlgn="base">
        <a:spcBef>
          <a:spcPct val="0"/>
        </a:spcBef>
        <a:spcAft>
          <a:spcPct val="0"/>
        </a:spcAft>
        <a:defRPr sz="4100" b="1">
          <a:solidFill>
            <a:srgbClr val="002060"/>
          </a:solidFill>
          <a:latin typeface="Lucida Sans"/>
        </a:defRPr>
      </a:lvl7pPr>
      <a:lvl8pPr marL="1371600" algn="ctr" rtl="0" fontAlgn="base">
        <a:spcBef>
          <a:spcPct val="0"/>
        </a:spcBef>
        <a:spcAft>
          <a:spcPct val="0"/>
        </a:spcAft>
        <a:defRPr sz="4100" b="1">
          <a:solidFill>
            <a:srgbClr val="002060"/>
          </a:solidFill>
          <a:latin typeface="Lucida Sans"/>
        </a:defRPr>
      </a:lvl8pPr>
      <a:lvl9pPr marL="1828800" algn="ctr" rtl="0" fontAlgn="base">
        <a:spcBef>
          <a:spcPct val="0"/>
        </a:spcBef>
        <a:spcAft>
          <a:spcPct val="0"/>
        </a:spcAft>
        <a:defRPr sz="4100" b="1">
          <a:solidFill>
            <a:srgbClr val="002060"/>
          </a:solidFill>
          <a:latin typeface="Lucida Sans"/>
        </a:defRPr>
      </a:lvl9pPr>
    </p:titleStyle>
    <p:bodyStyle>
      <a:lvl1pPr marL="547688" indent="-411163" algn="l" rtl="0" eaLnBrk="0" fontAlgn="base" hangingPunct="0">
        <a:spcBef>
          <a:spcPct val="20000"/>
        </a:spcBef>
        <a:spcAft>
          <a:spcPct val="0"/>
        </a:spcAft>
        <a:buClr>
          <a:srgbClr val="F9F9F9"/>
        </a:buClr>
        <a:buSzPct val="65000"/>
        <a:buFont typeface="Wingdings 2" pitchFamily="18" charset="2"/>
        <a:buChar char=""/>
        <a:defRPr sz="2800" kern="1200">
          <a:solidFill>
            <a:schemeClr val="tx1"/>
          </a:solidFill>
          <a:latin typeface="+mn-lt"/>
          <a:ea typeface="+mn-ea"/>
          <a:cs typeface="+mn-cs"/>
        </a:defRPr>
      </a:lvl1pPr>
      <a:lvl2pPr marL="868363" indent="-282575" algn="l" rtl="0" eaLnBrk="0" fontAlgn="base" hangingPunct="0">
        <a:spcBef>
          <a:spcPct val="20000"/>
        </a:spcBef>
        <a:spcAft>
          <a:spcPct val="0"/>
        </a:spcAft>
        <a:buClr>
          <a:schemeClr val="tx1"/>
        </a:buClr>
        <a:buSzPct val="80000"/>
        <a:buFont typeface="Wingdings 2" pitchFamily="18" charset="2"/>
        <a:buChar char=""/>
        <a:defRPr sz="2400" kern="1200">
          <a:solidFill>
            <a:schemeClr val="tx1"/>
          </a:solidFill>
          <a:latin typeface="+mn-lt"/>
          <a:ea typeface="+mn-ea"/>
          <a:cs typeface="+mn-cs"/>
        </a:defRPr>
      </a:lvl2pPr>
      <a:lvl3pPr marL="1133475" indent="-228600" algn="l" rtl="0" eaLnBrk="0" fontAlgn="base" hangingPunct="0">
        <a:spcBef>
          <a:spcPct val="20000"/>
        </a:spcBef>
        <a:spcAft>
          <a:spcPct val="0"/>
        </a:spcAft>
        <a:buClr>
          <a:schemeClr val="tx1"/>
        </a:buClr>
        <a:buSzPct val="95000"/>
        <a:buFont typeface="Wingdings" pitchFamily="2" charset="2"/>
        <a:buChar char=""/>
        <a:defRPr sz="2200" kern="1200">
          <a:solidFill>
            <a:schemeClr val="tx1"/>
          </a:solidFill>
          <a:latin typeface="+mn-lt"/>
          <a:ea typeface="+mn-ea"/>
          <a:cs typeface="+mn-cs"/>
        </a:defRPr>
      </a:lvl3pPr>
      <a:lvl4pPr marL="1352550" indent="-182563" algn="l" rtl="0" eaLnBrk="0" fontAlgn="base" hangingPunct="0">
        <a:spcBef>
          <a:spcPct val="20000"/>
        </a:spcBef>
        <a:spcAft>
          <a:spcPct val="0"/>
        </a:spcAft>
        <a:buClr>
          <a:schemeClr val="tx1"/>
        </a:buClr>
        <a:buSzPct val="100000"/>
        <a:buFont typeface="Wingdings 3" pitchFamily="18" charset="2"/>
        <a:buChar char=""/>
        <a:defRPr sz="2000" kern="1200">
          <a:solidFill>
            <a:schemeClr val="tx1"/>
          </a:solidFill>
          <a:latin typeface="+mn-lt"/>
          <a:ea typeface="+mn-ea"/>
          <a:cs typeface="+mn-cs"/>
        </a:defRPr>
      </a:lvl4pPr>
      <a:lvl5pPr marL="1544638" indent="-182563" algn="l" rtl="0" eaLnBrk="0" fontAlgn="base" hangingPunct="0">
        <a:spcBef>
          <a:spcPct val="20000"/>
        </a:spcBef>
        <a:spcAft>
          <a:spcPct val="0"/>
        </a:spcAft>
        <a:buClr>
          <a:schemeClr val="tx1"/>
        </a:buClr>
        <a:buFont typeface="Wingdings 2" pitchFamily="18" charset="2"/>
        <a:buChar char=""/>
        <a:defRPr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6.jpeg"/><Relationship Id="rId1" Type="http://schemas.openxmlformats.org/officeDocument/2006/relationships/slideLayout" Target="../slideLayouts/slideLayout5.xml"/><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3" name="Rectangle 3"/>
          <p:cNvSpPr>
            <a:spLocks/>
          </p:cNvSpPr>
          <p:nvPr/>
        </p:nvSpPr>
        <p:spPr bwMode="auto">
          <a:xfrm>
            <a:off x="533400" y="757237"/>
            <a:ext cx="1841500" cy="371475"/>
          </a:xfrm>
          <a:prstGeom prst="rect">
            <a:avLst/>
          </a:prstGeom>
          <a:noFill/>
          <a:ln w="12700">
            <a:noFill/>
            <a:miter lim="800000"/>
            <a:headEnd/>
            <a:tailEnd/>
          </a:ln>
        </p:spPr>
        <p:txBody>
          <a:bodyPr lIns="0" tIns="0" rIns="41275" bIns="0" anchor="ctr"/>
          <a:lstStyle/>
          <a:p>
            <a:pPr marL="41275"/>
            <a:endParaRPr lang="en-US" sz="2800" b="1" dirty="0">
              <a:solidFill>
                <a:srgbClr val="2E9E2E"/>
              </a:solidFill>
              <a:latin typeface="Calibri" pitchFamily="34" charset="0"/>
            </a:endParaRPr>
          </a:p>
        </p:txBody>
      </p:sp>
      <p:sp>
        <p:nvSpPr>
          <p:cNvPr id="102404" name="Rectangle 4"/>
          <p:cNvSpPr>
            <a:spLocks/>
          </p:cNvSpPr>
          <p:nvPr/>
        </p:nvSpPr>
        <p:spPr bwMode="auto">
          <a:xfrm>
            <a:off x="762000" y="1143000"/>
            <a:ext cx="7785100" cy="1457325"/>
          </a:xfrm>
          <a:prstGeom prst="rect">
            <a:avLst/>
          </a:prstGeom>
          <a:noFill/>
          <a:ln w="12700">
            <a:noFill/>
            <a:miter lim="800000"/>
            <a:headEnd/>
            <a:tailEnd/>
          </a:ln>
        </p:spPr>
        <p:txBody>
          <a:bodyPr lIns="0" tIns="0" rIns="41275" bIns="0"/>
          <a:lstStyle/>
          <a:p>
            <a:pPr marL="384175" indent="-342900">
              <a:lnSpc>
                <a:spcPct val="90000"/>
              </a:lnSpc>
              <a:spcBef>
                <a:spcPts val="550"/>
              </a:spcBef>
              <a:buClr>
                <a:srgbClr val="000000"/>
              </a:buClr>
              <a:buSzPct val="100000"/>
              <a:buFont typeface="Arial" pitchFamily="34" charset="0"/>
              <a:buChar char="•"/>
            </a:pPr>
            <a:endParaRPr lang="en-US" sz="2400" dirty="0">
              <a:latin typeface="Calibri" pitchFamily="34" charset="0"/>
            </a:endParaRPr>
          </a:p>
        </p:txBody>
      </p:sp>
      <p:sp>
        <p:nvSpPr>
          <p:cNvPr id="102405" name="Rectangle 5"/>
          <p:cNvSpPr>
            <a:spLocks/>
          </p:cNvSpPr>
          <p:nvPr/>
        </p:nvSpPr>
        <p:spPr bwMode="auto">
          <a:xfrm>
            <a:off x="762000" y="3013472"/>
            <a:ext cx="8166100" cy="1504950"/>
          </a:xfrm>
          <a:prstGeom prst="rect">
            <a:avLst/>
          </a:prstGeom>
          <a:noFill/>
          <a:ln w="12700">
            <a:noFill/>
            <a:miter lim="800000"/>
            <a:headEnd/>
            <a:tailEnd/>
          </a:ln>
        </p:spPr>
        <p:txBody>
          <a:bodyPr lIns="0" tIns="0" rIns="41275" bIns="0"/>
          <a:lstStyle/>
          <a:p>
            <a:pPr marL="41275">
              <a:lnSpc>
                <a:spcPct val="110000"/>
              </a:lnSpc>
              <a:buClr>
                <a:srgbClr val="000000"/>
              </a:buClr>
              <a:buSzPct val="100000"/>
            </a:pPr>
            <a:endParaRPr lang="en-US" sz="2400" dirty="0">
              <a:latin typeface="Calibri" pitchFamily="34" charset="0"/>
            </a:endParaRPr>
          </a:p>
        </p:txBody>
      </p:sp>
      <p:sp>
        <p:nvSpPr>
          <p:cNvPr id="102406" name="Rectangle 6"/>
          <p:cNvSpPr>
            <a:spLocks/>
          </p:cNvSpPr>
          <p:nvPr/>
        </p:nvSpPr>
        <p:spPr bwMode="auto">
          <a:xfrm>
            <a:off x="533400" y="2700338"/>
            <a:ext cx="2298700" cy="371475"/>
          </a:xfrm>
          <a:prstGeom prst="rect">
            <a:avLst/>
          </a:prstGeom>
          <a:noFill/>
          <a:ln w="12700">
            <a:noFill/>
            <a:miter lim="800000"/>
            <a:headEnd/>
            <a:tailEnd/>
          </a:ln>
        </p:spPr>
        <p:txBody>
          <a:bodyPr lIns="0" tIns="0" rIns="41275" bIns="0" anchor="ctr"/>
          <a:lstStyle/>
          <a:p>
            <a:pPr marL="41275"/>
            <a:endParaRPr lang="en-US" sz="2800" b="1" dirty="0">
              <a:solidFill>
                <a:srgbClr val="2E9E2E"/>
              </a:solidFill>
              <a:latin typeface="Calibri" pitchFamily="34" charset="0"/>
            </a:endParaRPr>
          </a:p>
        </p:txBody>
      </p:sp>
      <p:sp>
        <p:nvSpPr>
          <p:cNvPr id="102407" name="Rectangle 1"/>
          <p:cNvSpPr txBox="1">
            <a:spLocks noChangeArrowheads="1"/>
          </p:cNvSpPr>
          <p:nvPr/>
        </p:nvSpPr>
        <p:spPr bwMode="auto">
          <a:xfrm>
            <a:off x="381000" y="1428750"/>
            <a:ext cx="8305800" cy="1500188"/>
          </a:xfrm>
          <a:prstGeom prst="rect">
            <a:avLst/>
          </a:prstGeom>
          <a:noFill/>
          <a:ln w="9525">
            <a:noFill/>
            <a:miter lim="800000"/>
            <a:headEnd/>
            <a:tailEnd/>
          </a:ln>
        </p:spPr>
        <p:txBody>
          <a:bodyPr rIns="132080"/>
          <a:lstStyle/>
          <a:p>
            <a:pPr marL="342900" algn="ctr">
              <a:spcBef>
                <a:spcPct val="20000"/>
              </a:spcBef>
            </a:pPr>
            <a:r>
              <a:rPr lang="en-US" sz="2000" b="1" dirty="0" smtClean="0">
                <a:solidFill>
                  <a:srgbClr val="0000FF"/>
                </a:solidFill>
              </a:rPr>
              <a:t>Kim Kalmbach</a:t>
            </a:r>
            <a:endParaRPr lang="en-US" sz="2000" b="1" dirty="0">
              <a:solidFill>
                <a:srgbClr val="0000FF"/>
              </a:solidFill>
            </a:endParaRPr>
          </a:p>
          <a:p>
            <a:pPr marL="342900" algn="ctr">
              <a:spcBef>
                <a:spcPct val="20000"/>
              </a:spcBef>
            </a:pPr>
            <a:r>
              <a:rPr lang="en-US" sz="2000" dirty="0" smtClean="0">
                <a:solidFill>
                  <a:srgbClr val="0000FF"/>
                </a:solidFill>
              </a:rPr>
              <a:t>QED Environmental Systems</a:t>
            </a:r>
            <a:endParaRPr lang="en-US" sz="2000" dirty="0">
              <a:solidFill>
                <a:srgbClr val="0000FF"/>
              </a:solidFill>
            </a:endParaRPr>
          </a:p>
          <a:p>
            <a:pPr marL="342900" algn="ctr">
              <a:spcBef>
                <a:spcPct val="20000"/>
              </a:spcBef>
            </a:pPr>
            <a:r>
              <a:rPr lang="en-US" sz="2000" dirty="0" smtClean="0">
                <a:solidFill>
                  <a:srgbClr val="0000FF"/>
                </a:solidFill>
              </a:rPr>
              <a:t>Dexter, </a:t>
            </a:r>
            <a:r>
              <a:rPr lang="en-US" sz="2000" dirty="0">
                <a:solidFill>
                  <a:srgbClr val="0000FF"/>
                </a:solidFill>
              </a:rPr>
              <a:t>Michigan </a:t>
            </a:r>
            <a:r>
              <a:rPr lang="en-US" sz="2000" dirty="0" smtClean="0">
                <a:solidFill>
                  <a:srgbClr val="0000FF"/>
                </a:solidFill>
              </a:rPr>
              <a:t>– San Bernardino, </a:t>
            </a:r>
            <a:r>
              <a:rPr lang="en-US" sz="2000" dirty="0">
                <a:solidFill>
                  <a:srgbClr val="0000FF"/>
                </a:solidFill>
              </a:rPr>
              <a:t>California</a:t>
            </a:r>
          </a:p>
        </p:txBody>
      </p:sp>
      <p:sp>
        <p:nvSpPr>
          <p:cNvPr id="9" name="Title 1"/>
          <p:cNvSpPr>
            <a:spLocks noGrp="1"/>
          </p:cNvSpPr>
          <p:nvPr/>
        </p:nvSpPr>
        <p:spPr>
          <a:xfrm>
            <a:off x="457200" y="290002"/>
            <a:ext cx="8229600" cy="642938"/>
          </a:xfrm>
          <a:prstGeom prst="rect">
            <a:avLst/>
          </a:prstGeom>
        </p:spPr>
        <p:txBody>
          <a:bodyPr vert="horz" rtlCol="0" anchor="ctr">
            <a:normAutofit/>
            <a:scene3d>
              <a:camera prst="orthographicFront"/>
              <a:lightRig rig="soft" dir="t">
                <a:rot lat="0" lon="0" rev="16800000"/>
              </a:lightRig>
            </a:scene3d>
            <a:sp3d prstMaterial="softEdge">
              <a:bevelT w="38100" h="38100"/>
            </a:sp3d>
          </a:bodyPr>
          <a:lstStyle>
            <a:lvl1pPr algn="ctr" rtl="0" eaLnBrk="0" fontAlgn="base" hangingPunct="0">
              <a:spcBef>
                <a:spcPct val="0"/>
              </a:spcBef>
              <a:spcAft>
                <a:spcPct val="0"/>
              </a:spcAft>
              <a:defRPr sz="4100" b="1" kern="1200">
                <a:ln w="6350">
                  <a:noFill/>
                </a:ln>
                <a:solidFill>
                  <a:srgbClr val="002060"/>
                </a:solidFill>
                <a:effectLst>
                  <a:outerShdw blurRad="114300" dist="101600" dir="2700000" algn="tl" rotWithShape="0">
                    <a:srgbClr val="000000">
                      <a:alpha val="40000"/>
                    </a:srgbClr>
                  </a:outerShdw>
                </a:effectLst>
                <a:latin typeface="+mj-lt"/>
                <a:ea typeface="+mj-ea"/>
                <a:cs typeface="+mj-cs"/>
              </a:defRPr>
            </a:lvl1pPr>
            <a:lvl2pPr algn="ctr" rtl="0" eaLnBrk="0" fontAlgn="base" hangingPunct="0">
              <a:spcBef>
                <a:spcPct val="0"/>
              </a:spcBef>
              <a:spcAft>
                <a:spcPct val="0"/>
              </a:spcAft>
              <a:defRPr sz="4100" b="1">
                <a:solidFill>
                  <a:srgbClr val="002060"/>
                </a:solidFill>
                <a:latin typeface="Lucida Sans"/>
              </a:defRPr>
            </a:lvl2pPr>
            <a:lvl3pPr algn="ctr" rtl="0" eaLnBrk="0" fontAlgn="base" hangingPunct="0">
              <a:spcBef>
                <a:spcPct val="0"/>
              </a:spcBef>
              <a:spcAft>
                <a:spcPct val="0"/>
              </a:spcAft>
              <a:defRPr sz="4100" b="1">
                <a:solidFill>
                  <a:srgbClr val="002060"/>
                </a:solidFill>
                <a:latin typeface="Lucida Sans"/>
              </a:defRPr>
            </a:lvl3pPr>
            <a:lvl4pPr algn="ctr" rtl="0" eaLnBrk="0" fontAlgn="base" hangingPunct="0">
              <a:spcBef>
                <a:spcPct val="0"/>
              </a:spcBef>
              <a:spcAft>
                <a:spcPct val="0"/>
              </a:spcAft>
              <a:defRPr sz="4100" b="1">
                <a:solidFill>
                  <a:srgbClr val="002060"/>
                </a:solidFill>
                <a:latin typeface="Lucida Sans"/>
              </a:defRPr>
            </a:lvl4pPr>
            <a:lvl5pPr algn="ctr" rtl="0" eaLnBrk="0" fontAlgn="base" hangingPunct="0">
              <a:spcBef>
                <a:spcPct val="0"/>
              </a:spcBef>
              <a:spcAft>
                <a:spcPct val="0"/>
              </a:spcAft>
              <a:defRPr sz="4100" b="1">
                <a:solidFill>
                  <a:srgbClr val="002060"/>
                </a:solidFill>
                <a:latin typeface="Lucida Sans"/>
              </a:defRPr>
            </a:lvl5pPr>
            <a:lvl6pPr marL="457200" algn="ctr" rtl="0" fontAlgn="base">
              <a:spcBef>
                <a:spcPct val="0"/>
              </a:spcBef>
              <a:spcAft>
                <a:spcPct val="0"/>
              </a:spcAft>
              <a:defRPr sz="4100" b="1">
                <a:solidFill>
                  <a:srgbClr val="002060"/>
                </a:solidFill>
                <a:latin typeface="Lucida Sans"/>
              </a:defRPr>
            </a:lvl6pPr>
            <a:lvl7pPr marL="914400" algn="ctr" rtl="0" fontAlgn="base">
              <a:spcBef>
                <a:spcPct val="0"/>
              </a:spcBef>
              <a:spcAft>
                <a:spcPct val="0"/>
              </a:spcAft>
              <a:defRPr sz="4100" b="1">
                <a:solidFill>
                  <a:srgbClr val="002060"/>
                </a:solidFill>
                <a:latin typeface="Lucida Sans"/>
              </a:defRPr>
            </a:lvl7pPr>
            <a:lvl8pPr marL="1371600" algn="ctr" rtl="0" fontAlgn="base">
              <a:spcBef>
                <a:spcPct val="0"/>
              </a:spcBef>
              <a:spcAft>
                <a:spcPct val="0"/>
              </a:spcAft>
              <a:defRPr sz="4100" b="1">
                <a:solidFill>
                  <a:srgbClr val="002060"/>
                </a:solidFill>
                <a:latin typeface="Lucida Sans"/>
              </a:defRPr>
            </a:lvl8pPr>
            <a:lvl9pPr marL="1828800" algn="ctr" rtl="0" fontAlgn="base">
              <a:spcBef>
                <a:spcPct val="0"/>
              </a:spcBef>
              <a:spcAft>
                <a:spcPct val="0"/>
              </a:spcAft>
              <a:defRPr sz="4100" b="1">
                <a:solidFill>
                  <a:srgbClr val="002060"/>
                </a:solidFill>
                <a:latin typeface="Lucida Sans"/>
              </a:defRPr>
            </a:lvl9pPr>
          </a:lstStyle>
          <a:p>
            <a:pPr fontAlgn="auto">
              <a:spcAft>
                <a:spcPts val="0"/>
              </a:spcAft>
              <a:defRPr/>
            </a:pPr>
            <a:r>
              <a:rPr lang="en-US" sz="3600" dirty="0" smtClean="0">
                <a:solidFill>
                  <a:srgbClr val="0000FF"/>
                </a:solidFill>
              </a:rPr>
              <a:t>LSGAM Software</a:t>
            </a:r>
            <a:endParaRPr lang="en-US" sz="3600" dirty="0">
              <a:solidFill>
                <a:srgbClr val="0000FF"/>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81400" y="2603046"/>
            <a:ext cx="1664227" cy="1664227"/>
          </a:xfrm>
          <a:prstGeom prst="rect">
            <a:avLst/>
          </a:prstGeom>
        </p:spPr>
      </p:pic>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1000" y="4260757"/>
            <a:ext cx="1524000" cy="469338"/>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7889" y="1885950"/>
            <a:ext cx="8268911" cy="160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117026" y="895350"/>
            <a:ext cx="8950774" cy="923330"/>
          </a:xfrm>
          <a:prstGeom prst="rect">
            <a:avLst/>
          </a:prstGeom>
        </p:spPr>
        <p:txBody>
          <a:bodyPr wrap="square">
            <a:spAutoFit/>
          </a:bodyPr>
          <a:lstStyle/>
          <a:p>
            <a:r>
              <a:rPr lang="en-US" b="1" dirty="0">
                <a:solidFill>
                  <a:srgbClr val="0000FF"/>
                </a:solidFill>
              </a:rPr>
              <a:t>Selecting All IDs</a:t>
            </a:r>
          </a:p>
          <a:p>
            <a:pPr marL="285750" indent="-285750">
              <a:buFont typeface="Wingdings" panose="05000000000000000000" pitchFamily="2" charset="2"/>
              <a:buChar char="v"/>
            </a:pPr>
            <a:r>
              <a:rPr lang="en-US" dirty="0">
                <a:solidFill>
                  <a:srgbClr val="0000FF"/>
                </a:solidFill>
              </a:rPr>
              <a:t>All IDs can be selected by selecting one ID in the Project window and then pressing Ctrl-A. </a:t>
            </a:r>
          </a:p>
        </p:txBody>
      </p:sp>
      <p:sp>
        <p:nvSpPr>
          <p:cNvPr id="4" name="Rectangle 3"/>
          <p:cNvSpPr/>
          <p:nvPr/>
        </p:nvSpPr>
        <p:spPr>
          <a:xfrm>
            <a:off x="153157" y="3601819"/>
            <a:ext cx="8798374" cy="646331"/>
          </a:xfrm>
          <a:prstGeom prst="rect">
            <a:avLst/>
          </a:prstGeom>
        </p:spPr>
        <p:txBody>
          <a:bodyPr wrap="square">
            <a:spAutoFit/>
          </a:bodyPr>
          <a:lstStyle/>
          <a:p>
            <a:pPr marL="285750" indent="-285750">
              <a:buFont typeface="Wingdings" panose="05000000000000000000" pitchFamily="2" charset="2"/>
              <a:buChar char="v"/>
            </a:pPr>
            <a:r>
              <a:rPr lang="en-US" dirty="0">
                <a:solidFill>
                  <a:srgbClr val="0000FF"/>
                </a:solidFill>
              </a:rPr>
              <a:t>Now move IDs from the Project Side to the Instrument Side by dragging and dropping them. Click on </a:t>
            </a:r>
            <a:r>
              <a:rPr lang="en-US" dirty="0" smtClean="0">
                <a:solidFill>
                  <a:srgbClr val="0000FF"/>
                </a:solidFill>
              </a:rPr>
              <a:t>the               button  </a:t>
            </a:r>
            <a:r>
              <a:rPr lang="en-US" dirty="0">
                <a:solidFill>
                  <a:srgbClr val="0000FF"/>
                </a:solidFill>
              </a:rPr>
              <a:t>to send these IDs to the instrument.</a:t>
            </a:r>
          </a:p>
        </p:txBody>
      </p:sp>
      <p:sp>
        <p:nvSpPr>
          <p:cNvPr id="5" name="Curved Down Arrow 4"/>
          <p:cNvSpPr/>
          <p:nvPr/>
        </p:nvSpPr>
        <p:spPr>
          <a:xfrm>
            <a:off x="3352800" y="1581150"/>
            <a:ext cx="2209800" cy="1104900"/>
          </a:xfrm>
          <a:prstGeom prst="curvedDownArrow">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Title 2"/>
          <p:cNvSpPr txBox="1">
            <a:spLocks/>
          </p:cNvSpPr>
          <p:nvPr/>
        </p:nvSpPr>
        <p:spPr>
          <a:xfrm>
            <a:off x="457200" y="204788"/>
            <a:ext cx="8229600" cy="85725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lvl1pPr algn="ctr" rtl="0" eaLnBrk="0" fontAlgn="base" hangingPunct="0">
              <a:spcBef>
                <a:spcPct val="0"/>
              </a:spcBef>
              <a:spcAft>
                <a:spcPct val="0"/>
              </a:spcAft>
              <a:defRPr sz="4100" b="1" kern="1200">
                <a:ln w="6350">
                  <a:noFill/>
                </a:ln>
                <a:solidFill>
                  <a:srgbClr val="002060"/>
                </a:solidFill>
                <a:effectLst>
                  <a:outerShdw blurRad="114300" dist="101600" dir="2700000" algn="tl" rotWithShape="0">
                    <a:srgbClr val="000000">
                      <a:alpha val="40000"/>
                    </a:srgbClr>
                  </a:outerShdw>
                </a:effectLst>
                <a:latin typeface="+mj-lt"/>
                <a:ea typeface="+mj-ea"/>
                <a:cs typeface="+mj-cs"/>
              </a:defRPr>
            </a:lvl1pPr>
            <a:lvl2pPr algn="ctr" rtl="0" eaLnBrk="0" fontAlgn="base" hangingPunct="0">
              <a:spcBef>
                <a:spcPct val="0"/>
              </a:spcBef>
              <a:spcAft>
                <a:spcPct val="0"/>
              </a:spcAft>
              <a:defRPr sz="4100" b="1">
                <a:solidFill>
                  <a:srgbClr val="002060"/>
                </a:solidFill>
                <a:latin typeface="Lucida Sans"/>
              </a:defRPr>
            </a:lvl2pPr>
            <a:lvl3pPr algn="ctr" rtl="0" eaLnBrk="0" fontAlgn="base" hangingPunct="0">
              <a:spcBef>
                <a:spcPct val="0"/>
              </a:spcBef>
              <a:spcAft>
                <a:spcPct val="0"/>
              </a:spcAft>
              <a:defRPr sz="4100" b="1">
                <a:solidFill>
                  <a:srgbClr val="002060"/>
                </a:solidFill>
                <a:latin typeface="Lucida Sans"/>
              </a:defRPr>
            </a:lvl3pPr>
            <a:lvl4pPr algn="ctr" rtl="0" eaLnBrk="0" fontAlgn="base" hangingPunct="0">
              <a:spcBef>
                <a:spcPct val="0"/>
              </a:spcBef>
              <a:spcAft>
                <a:spcPct val="0"/>
              </a:spcAft>
              <a:defRPr sz="4100" b="1">
                <a:solidFill>
                  <a:srgbClr val="002060"/>
                </a:solidFill>
                <a:latin typeface="Lucida Sans"/>
              </a:defRPr>
            </a:lvl4pPr>
            <a:lvl5pPr algn="ctr" rtl="0" eaLnBrk="0" fontAlgn="base" hangingPunct="0">
              <a:spcBef>
                <a:spcPct val="0"/>
              </a:spcBef>
              <a:spcAft>
                <a:spcPct val="0"/>
              </a:spcAft>
              <a:defRPr sz="4100" b="1">
                <a:solidFill>
                  <a:srgbClr val="002060"/>
                </a:solidFill>
                <a:latin typeface="Lucida Sans"/>
              </a:defRPr>
            </a:lvl5pPr>
            <a:lvl6pPr marL="457200" algn="ctr" rtl="0" fontAlgn="base">
              <a:spcBef>
                <a:spcPct val="0"/>
              </a:spcBef>
              <a:spcAft>
                <a:spcPct val="0"/>
              </a:spcAft>
              <a:defRPr sz="4100" b="1">
                <a:solidFill>
                  <a:srgbClr val="002060"/>
                </a:solidFill>
                <a:latin typeface="Lucida Sans"/>
              </a:defRPr>
            </a:lvl6pPr>
            <a:lvl7pPr marL="914400" algn="ctr" rtl="0" fontAlgn="base">
              <a:spcBef>
                <a:spcPct val="0"/>
              </a:spcBef>
              <a:spcAft>
                <a:spcPct val="0"/>
              </a:spcAft>
              <a:defRPr sz="4100" b="1">
                <a:solidFill>
                  <a:srgbClr val="002060"/>
                </a:solidFill>
                <a:latin typeface="Lucida Sans"/>
              </a:defRPr>
            </a:lvl7pPr>
            <a:lvl8pPr marL="1371600" algn="ctr" rtl="0" fontAlgn="base">
              <a:spcBef>
                <a:spcPct val="0"/>
              </a:spcBef>
              <a:spcAft>
                <a:spcPct val="0"/>
              </a:spcAft>
              <a:defRPr sz="4100" b="1">
                <a:solidFill>
                  <a:srgbClr val="002060"/>
                </a:solidFill>
                <a:latin typeface="Lucida Sans"/>
              </a:defRPr>
            </a:lvl8pPr>
            <a:lvl9pPr marL="1828800" algn="ctr" rtl="0" fontAlgn="base">
              <a:spcBef>
                <a:spcPct val="0"/>
              </a:spcBef>
              <a:spcAft>
                <a:spcPct val="0"/>
              </a:spcAft>
              <a:defRPr sz="4100" b="1">
                <a:solidFill>
                  <a:srgbClr val="002060"/>
                </a:solidFill>
                <a:latin typeface="Lucida Sans"/>
              </a:defRPr>
            </a:lvl9pPr>
          </a:lstStyle>
          <a:p>
            <a:r>
              <a:rPr lang="en-US" dirty="0" smtClean="0">
                <a:solidFill>
                  <a:srgbClr val="0000FF"/>
                </a:solidFill>
              </a:rPr>
              <a:t>Send ID’s to the Instrument</a:t>
            </a:r>
            <a:endParaRPr lang="en-US" dirty="0">
              <a:solidFill>
                <a:srgbClr val="0000FF"/>
              </a:solidFill>
            </a:endParaRP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79114" y="4019550"/>
            <a:ext cx="888086" cy="133564"/>
          </a:xfrm>
          <a:prstGeom prst="rect">
            <a:avLst/>
          </a:prstGeom>
        </p:spPr>
      </p:pic>
    </p:spTree>
    <p:extLst>
      <p:ext uri="{BB962C8B-B14F-4D97-AF65-F5344CB8AC3E}">
        <p14:creationId xmlns:p14="http://schemas.microsoft.com/office/powerpoint/2010/main" val="22991943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33350"/>
            <a:ext cx="8229600" cy="857250"/>
          </a:xfrm>
        </p:spPr>
        <p:txBody>
          <a:bodyPr>
            <a:normAutofit/>
          </a:bodyPr>
          <a:lstStyle/>
          <a:p>
            <a:r>
              <a:rPr lang="en-US" dirty="0" smtClean="0">
                <a:solidFill>
                  <a:srgbClr val="0000FF"/>
                </a:solidFill>
              </a:rPr>
              <a:t>Data Management</a:t>
            </a:r>
            <a:endParaRPr lang="en-US" dirty="0">
              <a:solidFill>
                <a:srgbClr val="0000FF"/>
              </a:solidFill>
            </a:endParaRPr>
          </a:p>
        </p:txBody>
      </p:sp>
      <p:sp>
        <p:nvSpPr>
          <p:cNvPr id="4" name="TextBox 3"/>
          <p:cNvSpPr txBox="1"/>
          <p:nvPr/>
        </p:nvSpPr>
        <p:spPr>
          <a:xfrm>
            <a:off x="914400" y="1047750"/>
            <a:ext cx="6553200" cy="3416320"/>
          </a:xfrm>
          <a:prstGeom prst="rect">
            <a:avLst/>
          </a:prstGeom>
          <a:noFill/>
        </p:spPr>
        <p:txBody>
          <a:bodyPr wrap="square" rtlCol="0">
            <a:spAutoFit/>
          </a:bodyPr>
          <a:lstStyle/>
          <a:p>
            <a:pPr marL="285750" indent="-285750">
              <a:buFont typeface="Wingdings" panose="05000000000000000000" pitchFamily="2" charset="2"/>
              <a:buChar char="v"/>
            </a:pPr>
            <a:r>
              <a:rPr lang="en-US" dirty="0" smtClean="0">
                <a:solidFill>
                  <a:srgbClr val="0000FF"/>
                </a:solidFill>
              </a:rPr>
              <a:t>After successfully creating projects, ID’s, and setting appropriate instrument settings, the instrument is now reading for field use. </a:t>
            </a:r>
          </a:p>
          <a:p>
            <a:pPr marL="285750" indent="-285750">
              <a:buFont typeface="Wingdings" panose="05000000000000000000" pitchFamily="2" charset="2"/>
              <a:buChar char="v"/>
            </a:pPr>
            <a:r>
              <a:rPr lang="en-US" dirty="0" smtClean="0">
                <a:solidFill>
                  <a:srgbClr val="0000FF"/>
                </a:solidFill>
              </a:rPr>
              <a:t>When used in the field, readings are collected and stored within the instruments memory.</a:t>
            </a:r>
          </a:p>
          <a:p>
            <a:pPr marL="285750" indent="-285750">
              <a:buFont typeface="Wingdings" panose="05000000000000000000" pitchFamily="2" charset="2"/>
              <a:buChar char="v"/>
            </a:pPr>
            <a:r>
              <a:rPr lang="en-US" dirty="0" smtClean="0">
                <a:solidFill>
                  <a:srgbClr val="0000FF"/>
                </a:solidFill>
              </a:rPr>
              <a:t>These readings must be downloaded from the instrument to be reviewed on the computer and stored for review at a later time.</a:t>
            </a:r>
          </a:p>
          <a:p>
            <a:pPr marL="285750" indent="-285750">
              <a:buFont typeface="Wingdings" panose="05000000000000000000" pitchFamily="2" charset="2"/>
              <a:buChar char="v"/>
            </a:pPr>
            <a:r>
              <a:rPr lang="en-US" dirty="0" smtClean="0">
                <a:solidFill>
                  <a:srgbClr val="0000FF"/>
                </a:solidFill>
              </a:rPr>
              <a:t>The readings consist of the measured, input, and calculated parameters such as CH</a:t>
            </a:r>
            <a:r>
              <a:rPr lang="en-US" baseline="-25000" dirty="0" smtClean="0">
                <a:solidFill>
                  <a:srgbClr val="0000FF"/>
                </a:solidFill>
              </a:rPr>
              <a:t>4</a:t>
            </a:r>
            <a:r>
              <a:rPr lang="en-US" dirty="0" smtClean="0">
                <a:solidFill>
                  <a:srgbClr val="0000FF"/>
                </a:solidFill>
              </a:rPr>
              <a:t>, CO</a:t>
            </a:r>
            <a:r>
              <a:rPr lang="en-US" baseline="-25000" dirty="0" smtClean="0">
                <a:solidFill>
                  <a:srgbClr val="0000FF"/>
                </a:solidFill>
              </a:rPr>
              <a:t>2</a:t>
            </a:r>
            <a:r>
              <a:rPr lang="en-US" dirty="0" smtClean="0">
                <a:solidFill>
                  <a:srgbClr val="0000FF"/>
                </a:solidFill>
              </a:rPr>
              <a:t>, O</a:t>
            </a:r>
            <a:r>
              <a:rPr lang="en-US" baseline="-25000" dirty="0" smtClean="0">
                <a:solidFill>
                  <a:srgbClr val="0000FF"/>
                </a:solidFill>
              </a:rPr>
              <a:t>2</a:t>
            </a:r>
            <a:r>
              <a:rPr lang="en-US" dirty="0" smtClean="0">
                <a:solidFill>
                  <a:srgbClr val="0000FF"/>
                </a:solidFill>
              </a:rPr>
              <a:t>, Gas Temperature, Flow Rate, etc.</a:t>
            </a:r>
          </a:p>
          <a:p>
            <a:endParaRPr lang="en-US" dirty="0">
              <a:solidFill>
                <a:srgbClr val="0000FF"/>
              </a:solidFill>
            </a:endParaRPr>
          </a:p>
        </p:txBody>
      </p:sp>
    </p:spTree>
    <p:extLst>
      <p:ext uri="{BB962C8B-B14F-4D97-AF65-F5344CB8AC3E}">
        <p14:creationId xmlns:p14="http://schemas.microsoft.com/office/powerpoint/2010/main" val="4300273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solidFill>
                  <a:srgbClr val="0000FF"/>
                </a:solidFill>
              </a:rPr>
              <a:t>Data Management</a:t>
            </a:r>
            <a:endParaRPr lang="en-US" dirty="0">
              <a:solidFill>
                <a:srgbClr val="0000FF"/>
              </a:solidFill>
            </a:endParaRPr>
          </a:p>
        </p:txBody>
      </p:sp>
      <p:sp>
        <p:nvSpPr>
          <p:cNvPr id="2" name="Rectangle 1"/>
          <p:cNvSpPr/>
          <p:nvPr/>
        </p:nvSpPr>
        <p:spPr>
          <a:xfrm>
            <a:off x="500744" y="971550"/>
            <a:ext cx="8338456" cy="923330"/>
          </a:xfrm>
          <a:prstGeom prst="rect">
            <a:avLst/>
          </a:prstGeom>
        </p:spPr>
        <p:txBody>
          <a:bodyPr wrap="square">
            <a:spAutoFit/>
          </a:bodyPr>
          <a:lstStyle/>
          <a:p>
            <a:pPr marL="285750" indent="-285750">
              <a:buFont typeface="Wingdings" panose="05000000000000000000" pitchFamily="2" charset="2"/>
              <a:buChar char="v"/>
            </a:pPr>
            <a:r>
              <a:rPr lang="en-US" dirty="0">
                <a:solidFill>
                  <a:srgbClr val="0000FF"/>
                </a:solidFill>
              </a:rPr>
              <a:t>To view your readings from the instrument, select the </a:t>
            </a:r>
            <a:r>
              <a:rPr lang="en-US" b="1" u="sng" dirty="0">
                <a:solidFill>
                  <a:srgbClr val="0000FF"/>
                </a:solidFill>
              </a:rPr>
              <a:t>Readings</a:t>
            </a:r>
            <a:r>
              <a:rPr lang="en-US" dirty="0">
                <a:solidFill>
                  <a:srgbClr val="0000FF"/>
                </a:solidFill>
              </a:rPr>
              <a:t> tab of the LANDTEC System </a:t>
            </a:r>
            <a:r>
              <a:rPr lang="en-US" dirty="0" smtClean="0">
                <a:solidFill>
                  <a:srgbClr val="0000FF"/>
                </a:solidFill>
              </a:rPr>
              <a:t>Gas Analyzer </a:t>
            </a:r>
            <a:r>
              <a:rPr lang="en-US" dirty="0">
                <a:solidFill>
                  <a:srgbClr val="0000FF"/>
                </a:solidFill>
              </a:rPr>
              <a:t>Manager software. Then click on the </a:t>
            </a:r>
            <a:r>
              <a:rPr lang="en-US" b="1" u="sng" dirty="0">
                <a:solidFill>
                  <a:srgbClr val="0000FF"/>
                </a:solidFill>
              </a:rPr>
              <a:t>Get Readings</a:t>
            </a:r>
            <a:r>
              <a:rPr lang="en-US" b="1" dirty="0">
                <a:solidFill>
                  <a:srgbClr val="0000FF"/>
                </a:solidFill>
              </a:rPr>
              <a:t> </a:t>
            </a:r>
            <a:r>
              <a:rPr lang="en-US" dirty="0" smtClean="0">
                <a:solidFill>
                  <a:srgbClr val="0000FF"/>
                </a:solidFill>
              </a:rPr>
              <a:t>button.</a:t>
            </a:r>
            <a:endParaRPr lang="en-US" dirty="0">
              <a:solidFill>
                <a:srgbClr val="0000FF"/>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1894881"/>
            <a:ext cx="8338456" cy="2353270"/>
          </a:xfrm>
          <a:prstGeom prst="rect">
            <a:avLst/>
          </a:prstGeom>
        </p:spPr>
      </p:pic>
    </p:spTree>
    <p:extLst>
      <p:ext uri="{BB962C8B-B14F-4D97-AF65-F5344CB8AC3E}">
        <p14:creationId xmlns:p14="http://schemas.microsoft.com/office/powerpoint/2010/main" val="8996617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solidFill>
                  <a:srgbClr val="0000FF"/>
                </a:solidFill>
              </a:rPr>
              <a:t>Data Management</a:t>
            </a:r>
            <a:endParaRPr lang="en-US" dirty="0">
              <a:solidFill>
                <a:srgbClr val="0000FF"/>
              </a:solidFill>
            </a:endParaRPr>
          </a:p>
        </p:txBody>
      </p:sp>
      <p:sp>
        <p:nvSpPr>
          <p:cNvPr id="2" name="Rectangle 1"/>
          <p:cNvSpPr/>
          <p:nvPr/>
        </p:nvSpPr>
        <p:spPr>
          <a:xfrm>
            <a:off x="500744" y="971550"/>
            <a:ext cx="8338456" cy="3970318"/>
          </a:xfrm>
          <a:prstGeom prst="rect">
            <a:avLst/>
          </a:prstGeom>
        </p:spPr>
        <p:txBody>
          <a:bodyPr wrap="square">
            <a:spAutoFit/>
          </a:bodyPr>
          <a:lstStyle/>
          <a:p>
            <a:pPr marL="285750" indent="-285750">
              <a:buFont typeface="Wingdings" panose="05000000000000000000" pitchFamily="2" charset="2"/>
              <a:buChar char="v"/>
            </a:pPr>
            <a:r>
              <a:rPr lang="en-US" dirty="0" smtClean="0">
                <a:solidFill>
                  <a:srgbClr val="0000FF"/>
                </a:solidFill>
              </a:rPr>
              <a:t>To export the readings to a file, click the </a:t>
            </a:r>
            <a:r>
              <a:rPr lang="en-US" b="1" u="sng" dirty="0" smtClean="0">
                <a:solidFill>
                  <a:srgbClr val="0000FF"/>
                </a:solidFill>
              </a:rPr>
              <a:t>Export Readings</a:t>
            </a:r>
            <a:r>
              <a:rPr lang="en-US" dirty="0" smtClean="0">
                <a:solidFill>
                  <a:srgbClr val="0000FF"/>
                </a:solidFill>
              </a:rPr>
              <a:t> button</a:t>
            </a:r>
          </a:p>
          <a:p>
            <a:pPr marL="285750" indent="-285750">
              <a:buFont typeface="Wingdings" panose="05000000000000000000" pitchFamily="2" charset="2"/>
              <a:buChar char="v"/>
            </a:pPr>
            <a:r>
              <a:rPr lang="en-US" dirty="0" smtClean="0">
                <a:solidFill>
                  <a:srgbClr val="0000FF"/>
                </a:solidFill>
              </a:rPr>
              <a:t>This </a:t>
            </a:r>
            <a:r>
              <a:rPr lang="en-US" dirty="0">
                <a:solidFill>
                  <a:srgbClr val="0000FF"/>
                </a:solidFill>
              </a:rPr>
              <a:t>will open the Stamping Information Screen.  Stamping information are details that are most </a:t>
            </a:r>
            <a:r>
              <a:rPr lang="en-US" dirty="0" smtClean="0">
                <a:solidFill>
                  <a:srgbClr val="0000FF"/>
                </a:solidFill>
              </a:rPr>
              <a:t>often stored </a:t>
            </a:r>
            <a:r>
              <a:rPr lang="en-US" dirty="0">
                <a:solidFill>
                  <a:srgbClr val="0000FF"/>
                </a:solidFill>
              </a:rPr>
              <a:t>with the historical data but not directly stored by the instrument</a:t>
            </a:r>
            <a:r>
              <a:rPr lang="en-US" dirty="0" smtClean="0">
                <a:solidFill>
                  <a:srgbClr val="0000FF"/>
                </a:solidFill>
              </a:rPr>
              <a:t>.</a:t>
            </a:r>
          </a:p>
          <a:p>
            <a:pPr marL="285750" indent="-285750">
              <a:buFont typeface="Wingdings" panose="05000000000000000000" pitchFamily="2" charset="2"/>
              <a:buChar char="v"/>
            </a:pPr>
            <a:endParaRPr lang="en-US" dirty="0">
              <a:solidFill>
                <a:srgbClr val="0000FF"/>
              </a:solidFill>
            </a:endParaRPr>
          </a:p>
          <a:p>
            <a:pPr marL="285750" indent="-285750">
              <a:buFont typeface="Wingdings" panose="05000000000000000000" pitchFamily="2" charset="2"/>
              <a:buChar char="v"/>
            </a:pPr>
            <a:endParaRPr lang="en-US" dirty="0" smtClean="0">
              <a:solidFill>
                <a:srgbClr val="0000FF"/>
              </a:solidFill>
            </a:endParaRPr>
          </a:p>
          <a:p>
            <a:pPr marL="285750" indent="-285750">
              <a:buFont typeface="Wingdings" panose="05000000000000000000" pitchFamily="2" charset="2"/>
              <a:buChar char="v"/>
            </a:pPr>
            <a:endParaRPr lang="en-US" dirty="0">
              <a:solidFill>
                <a:srgbClr val="0000FF"/>
              </a:solidFill>
            </a:endParaRPr>
          </a:p>
          <a:p>
            <a:pPr marL="285750" indent="-285750">
              <a:buFont typeface="Wingdings" panose="05000000000000000000" pitchFamily="2" charset="2"/>
              <a:buChar char="v"/>
            </a:pPr>
            <a:endParaRPr lang="en-US" dirty="0" smtClean="0">
              <a:solidFill>
                <a:srgbClr val="0000FF"/>
              </a:solidFill>
            </a:endParaRPr>
          </a:p>
          <a:p>
            <a:pPr marL="285750" indent="-285750">
              <a:buFont typeface="Wingdings" panose="05000000000000000000" pitchFamily="2" charset="2"/>
              <a:buChar char="v"/>
            </a:pPr>
            <a:endParaRPr lang="en-US" dirty="0">
              <a:solidFill>
                <a:srgbClr val="0000FF"/>
              </a:solidFill>
            </a:endParaRPr>
          </a:p>
          <a:p>
            <a:pPr marL="285750" indent="-285750">
              <a:buFont typeface="Wingdings" panose="05000000000000000000" pitchFamily="2" charset="2"/>
              <a:buChar char="v"/>
            </a:pPr>
            <a:endParaRPr lang="en-US" dirty="0" smtClean="0">
              <a:solidFill>
                <a:srgbClr val="0000FF"/>
              </a:solidFill>
            </a:endParaRPr>
          </a:p>
          <a:p>
            <a:pPr marL="285750" indent="-285750">
              <a:buFont typeface="Wingdings" panose="05000000000000000000" pitchFamily="2" charset="2"/>
              <a:buChar char="v"/>
            </a:pPr>
            <a:endParaRPr lang="en-US" dirty="0">
              <a:solidFill>
                <a:srgbClr val="0000FF"/>
              </a:solidFill>
            </a:endParaRPr>
          </a:p>
          <a:p>
            <a:pPr marL="285750" indent="-285750">
              <a:buFont typeface="Wingdings" panose="05000000000000000000" pitchFamily="2" charset="2"/>
              <a:buChar char="v"/>
            </a:pPr>
            <a:endParaRPr lang="en-US" dirty="0" smtClean="0">
              <a:solidFill>
                <a:srgbClr val="0000FF"/>
              </a:solidFill>
            </a:endParaRPr>
          </a:p>
          <a:p>
            <a:pPr marL="285750" indent="-285750">
              <a:buFont typeface="Wingdings" panose="05000000000000000000" pitchFamily="2" charset="2"/>
              <a:buChar char="v"/>
            </a:pPr>
            <a:endParaRPr lang="en-US" dirty="0" smtClean="0">
              <a:solidFill>
                <a:srgbClr val="0000FF"/>
              </a:solidFill>
            </a:endParaRPr>
          </a:p>
          <a:p>
            <a:pPr marL="285750" indent="-285750">
              <a:buFont typeface="Wingdings" panose="05000000000000000000" pitchFamily="2" charset="2"/>
              <a:buChar char="v"/>
            </a:pPr>
            <a:r>
              <a:rPr lang="en-US" dirty="0" smtClean="0">
                <a:solidFill>
                  <a:srgbClr val="0000FF"/>
                </a:solidFill>
              </a:rPr>
              <a:t>Clicking </a:t>
            </a:r>
            <a:r>
              <a:rPr lang="en-US" dirty="0">
                <a:solidFill>
                  <a:srgbClr val="0000FF"/>
                </a:solidFill>
              </a:rPr>
              <a:t>on Done will open the </a:t>
            </a:r>
            <a:r>
              <a:rPr lang="en-US" b="1" u="sng" dirty="0">
                <a:solidFill>
                  <a:srgbClr val="0000FF"/>
                </a:solidFill>
              </a:rPr>
              <a:t>Export Readings to CSV </a:t>
            </a:r>
            <a:r>
              <a:rPr lang="en-US" b="1" i="1" dirty="0">
                <a:solidFill>
                  <a:srgbClr val="0000FF"/>
                </a:solidFill>
              </a:rPr>
              <a:t>screen. </a:t>
            </a:r>
            <a:r>
              <a:rPr lang="en-US" dirty="0" smtClean="0">
                <a:solidFill>
                  <a:srgbClr val="0000FF"/>
                </a:solidFill>
              </a:rPr>
              <a:t> </a:t>
            </a:r>
            <a:endParaRPr lang="en-US" dirty="0">
              <a:solidFill>
                <a:srgbClr val="0000FF"/>
              </a:solidFill>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05200" y="1885950"/>
            <a:ext cx="4724400" cy="2362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2244453"/>
            <a:ext cx="2474913" cy="2012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ounded Rectangle 3"/>
          <p:cNvSpPr/>
          <p:nvPr/>
        </p:nvSpPr>
        <p:spPr>
          <a:xfrm>
            <a:off x="6172200" y="3250928"/>
            <a:ext cx="533400" cy="23522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1508760" y="3886200"/>
            <a:ext cx="502920" cy="2286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658470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solidFill>
                  <a:srgbClr val="0000FF"/>
                </a:solidFill>
              </a:rPr>
              <a:t>Data Management</a:t>
            </a:r>
            <a:endParaRPr lang="en-US" dirty="0">
              <a:solidFill>
                <a:srgbClr val="0000FF"/>
              </a:solidFill>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59626" y="1616158"/>
            <a:ext cx="5764213" cy="1371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609600" y="895350"/>
            <a:ext cx="6629400" cy="3539430"/>
          </a:xfrm>
          <a:prstGeom prst="rect">
            <a:avLst/>
          </a:prstGeom>
          <a:noFill/>
        </p:spPr>
        <p:txBody>
          <a:bodyPr wrap="square" rtlCol="0">
            <a:spAutoFit/>
          </a:bodyPr>
          <a:lstStyle/>
          <a:p>
            <a:pPr marL="285750" indent="-285750">
              <a:buFont typeface="Wingdings" panose="05000000000000000000" pitchFamily="2" charset="2"/>
              <a:buChar char="v"/>
            </a:pPr>
            <a:r>
              <a:rPr lang="en-US" sz="1600" dirty="0" smtClean="0">
                <a:solidFill>
                  <a:srgbClr val="0000FF"/>
                </a:solidFill>
              </a:rPr>
              <a:t>Click the </a:t>
            </a:r>
            <a:r>
              <a:rPr lang="en-US" sz="1600" b="1" u="sng" dirty="0" smtClean="0">
                <a:solidFill>
                  <a:srgbClr val="0000FF"/>
                </a:solidFill>
              </a:rPr>
              <a:t>Save File</a:t>
            </a:r>
            <a:r>
              <a:rPr lang="en-US" sz="1600" dirty="0" smtClean="0">
                <a:solidFill>
                  <a:srgbClr val="0000FF"/>
                </a:solidFill>
              </a:rPr>
              <a:t> button to save to your computer which will open a Save window</a:t>
            </a:r>
            <a:r>
              <a:rPr lang="en-US" sz="1600" dirty="0" smtClean="0">
                <a:solidFill>
                  <a:srgbClr val="0000FF"/>
                </a:solidFill>
              </a:rPr>
              <a:t>.</a:t>
            </a:r>
          </a:p>
          <a:p>
            <a:pPr marL="285750" indent="-285750">
              <a:buFont typeface="Wingdings" panose="05000000000000000000" pitchFamily="2" charset="2"/>
              <a:buChar char="v"/>
            </a:pPr>
            <a:endParaRPr lang="en-US" sz="1600" dirty="0">
              <a:solidFill>
                <a:srgbClr val="0000FF"/>
              </a:solidFill>
            </a:endParaRPr>
          </a:p>
          <a:p>
            <a:pPr marL="285750" indent="-285750">
              <a:buFont typeface="Wingdings" panose="05000000000000000000" pitchFamily="2" charset="2"/>
              <a:buChar char="v"/>
            </a:pPr>
            <a:endParaRPr lang="en-US" sz="1600" dirty="0" smtClean="0">
              <a:solidFill>
                <a:srgbClr val="0000FF"/>
              </a:solidFill>
            </a:endParaRPr>
          </a:p>
          <a:p>
            <a:pPr marL="285750" indent="-285750">
              <a:buFont typeface="Wingdings" panose="05000000000000000000" pitchFamily="2" charset="2"/>
              <a:buChar char="v"/>
            </a:pPr>
            <a:endParaRPr lang="en-US" sz="1600" dirty="0">
              <a:solidFill>
                <a:srgbClr val="0000FF"/>
              </a:solidFill>
            </a:endParaRPr>
          </a:p>
          <a:p>
            <a:pPr marL="285750" indent="-285750">
              <a:buFont typeface="Wingdings" panose="05000000000000000000" pitchFamily="2" charset="2"/>
              <a:buChar char="v"/>
            </a:pPr>
            <a:endParaRPr lang="en-US" sz="1600" dirty="0" smtClean="0">
              <a:solidFill>
                <a:srgbClr val="0000FF"/>
              </a:solidFill>
            </a:endParaRPr>
          </a:p>
          <a:p>
            <a:pPr marL="285750" indent="-285750">
              <a:buFont typeface="Wingdings" panose="05000000000000000000" pitchFamily="2" charset="2"/>
              <a:buChar char="v"/>
            </a:pPr>
            <a:endParaRPr lang="en-US" sz="1600" dirty="0">
              <a:solidFill>
                <a:srgbClr val="0000FF"/>
              </a:solidFill>
            </a:endParaRPr>
          </a:p>
          <a:p>
            <a:pPr marL="285750" indent="-285750">
              <a:buFont typeface="Wingdings" panose="05000000000000000000" pitchFamily="2" charset="2"/>
              <a:buChar char="v"/>
            </a:pPr>
            <a:endParaRPr lang="en-US" sz="1600" dirty="0" smtClean="0">
              <a:solidFill>
                <a:srgbClr val="0000FF"/>
              </a:solidFill>
            </a:endParaRPr>
          </a:p>
          <a:p>
            <a:pPr marL="285750" indent="-285750">
              <a:buFont typeface="Wingdings" panose="05000000000000000000" pitchFamily="2" charset="2"/>
              <a:buChar char="v"/>
            </a:pPr>
            <a:endParaRPr lang="en-US" sz="1600" dirty="0">
              <a:solidFill>
                <a:srgbClr val="0000FF"/>
              </a:solidFill>
            </a:endParaRPr>
          </a:p>
          <a:p>
            <a:pPr marL="285750" indent="-285750">
              <a:buFont typeface="Wingdings" panose="05000000000000000000" pitchFamily="2" charset="2"/>
              <a:buChar char="v"/>
            </a:pPr>
            <a:endParaRPr lang="en-US" sz="1600" dirty="0" smtClean="0">
              <a:solidFill>
                <a:srgbClr val="0000FF"/>
              </a:solidFill>
            </a:endParaRPr>
          </a:p>
          <a:p>
            <a:pPr marL="285750" indent="-285750">
              <a:buFont typeface="Wingdings" panose="05000000000000000000" pitchFamily="2" charset="2"/>
              <a:buChar char="v"/>
            </a:pPr>
            <a:endParaRPr lang="en-US" sz="1600" dirty="0">
              <a:solidFill>
                <a:srgbClr val="0000FF"/>
              </a:solidFill>
            </a:endParaRPr>
          </a:p>
          <a:p>
            <a:pPr marL="285750" indent="-285750">
              <a:buFont typeface="Wingdings" panose="05000000000000000000" pitchFamily="2" charset="2"/>
              <a:buChar char="v"/>
            </a:pPr>
            <a:endParaRPr lang="en-US" sz="1600" dirty="0" smtClean="0">
              <a:solidFill>
                <a:srgbClr val="0000FF"/>
              </a:solidFill>
            </a:endParaRPr>
          </a:p>
          <a:p>
            <a:pPr marL="285750" indent="-285750">
              <a:buFont typeface="Wingdings" panose="05000000000000000000" pitchFamily="2" charset="2"/>
              <a:buChar char="v"/>
            </a:pPr>
            <a:endParaRPr lang="en-US" sz="1600" dirty="0" smtClean="0">
              <a:solidFill>
                <a:srgbClr val="0000FF"/>
              </a:solidFill>
            </a:endParaRPr>
          </a:p>
          <a:p>
            <a:pPr marL="285750" indent="-285750">
              <a:buFont typeface="Wingdings" panose="05000000000000000000" pitchFamily="2" charset="2"/>
              <a:buChar char="v"/>
            </a:pPr>
            <a:r>
              <a:rPr lang="en-US" sz="1600" dirty="0" smtClean="0">
                <a:solidFill>
                  <a:srgbClr val="0000FF"/>
                </a:solidFill>
              </a:rPr>
              <a:t>Create a file name and click SAVE </a:t>
            </a:r>
            <a:endParaRPr lang="en-US" sz="1600" dirty="0">
              <a:solidFill>
                <a:srgbClr val="0000FF"/>
              </a:solidFill>
            </a:endParaRPr>
          </a:p>
        </p:txBody>
      </p:sp>
      <p:pic>
        <p:nvPicPr>
          <p:cNvPr id="409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17648" y="3257550"/>
            <a:ext cx="2251212" cy="1636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ounded Rectangle 6"/>
          <p:cNvSpPr/>
          <p:nvPr/>
        </p:nvSpPr>
        <p:spPr>
          <a:xfrm>
            <a:off x="3421380" y="2748272"/>
            <a:ext cx="502920" cy="2286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6190488" y="4610100"/>
            <a:ext cx="338459" cy="13716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495860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solidFill>
                  <a:srgbClr val="0000FF"/>
                </a:solidFill>
              </a:rPr>
              <a:t>Data Management</a:t>
            </a:r>
            <a:endParaRPr lang="en-US" dirty="0">
              <a:solidFill>
                <a:srgbClr val="0000FF"/>
              </a:solidFill>
            </a:endParaRPr>
          </a:p>
        </p:txBody>
      </p:sp>
      <p:sp>
        <p:nvSpPr>
          <p:cNvPr id="2" name="Rectangle 1"/>
          <p:cNvSpPr/>
          <p:nvPr/>
        </p:nvSpPr>
        <p:spPr>
          <a:xfrm>
            <a:off x="500744" y="971550"/>
            <a:ext cx="8338456" cy="338554"/>
          </a:xfrm>
          <a:prstGeom prst="rect">
            <a:avLst/>
          </a:prstGeom>
        </p:spPr>
        <p:txBody>
          <a:bodyPr wrap="square">
            <a:spAutoFit/>
          </a:bodyPr>
          <a:lstStyle/>
          <a:p>
            <a:pPr marL="285750" indent="-285750">
              <a:buFont typeface="Wingdings" panose="05000000000000000000" pitchFamily="2" charset="2"/>
              <a:buChar char="v"/>
            </a:pPr>
            <a:r>
              <a:rPr lang="en-US" sz="1600" dirty="0" smtClean="0">
                <a:solidFill>
                  <a:srgbClr val="0000FF"/>
                </a:solidFill>
              </a:rPr>
              <a:t>Once saved open the file with Microsoft Excel</a:t>
            </a:r>
            <a:r>
              <a:rPr lang="en-US" sz="1600" b="1" i="1" dirty="0" smtClean="0">
                <a:solidFill>
                  <a:srgbClr val="0000FF"/>
                </a:solidFill>
              </a:rPr>
              <a:t> </a:t>
            </a:r>
            <a:endParaRPr lang="en-US" sz="1600" dirty="0">
              <a:solidFill>
                <a:srgbClr val="0000FF"/>
              </a:solidFill>
            </a:endParaRPr>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90600" y="1352550"/>
            <a:ext cx="7162800" cy="2819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0102844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bwMode="auto">
          <a:xfrm>
            <a:off x="457200" y="2495550"/>
            <a:ext cx="8229600" cy="857250"/>
          </a:xfrm>
        </p:spPr>
        <p:txBody>
          <a:bodyPr wrap="square" lIns="91440" tIns="45720" rIns="91440" bIns="45720" numCol="1" anchorCtr="0" compatLnSpc="1">
            <a:prstTxWarp prst="textNoShape">
              <a:avLst/>
            </a:prstTxWarp>
            <a:noAutofit/>
          </a:bodyPr>
          <a:lstStyle/>
          <a:p>
            <a:pPr lvl="0" eaLnBrk="1">
              <a:spcBef>
                <a:spcPts val="500"/>
              </a:spcBef>
              <a:defRPr/>
            </a:pPr>
            <a:r>
              <a:rPr lang="en-US" sz="2000" i="1" dirty="0" smtClean="0">
                <a:ln>
                  <a:noFill/>
                </a:ln>
                <a:solidFill>
                  <a:srgbClr val="0000FF"/>
                </a:solidFill>
                <a:effectLst/>
                <a:latin typeface="+mn-lt"/>
              </a:rPr>
              <a:t>  LSGAM Contact:</a:t>
            </a:r>
            <a:br>
              <a:rPr lang="en-US" sz="2000" i="1" dirty="0" smtClean="0">
                <a:ln>
                  <a:noFill/>
                </a:ln>
                <a:solidFill>
                  <a:srgbClr val="0000FF"/>
                </a:solidFill>
                <a:effectLst/>
                <a:latin typeface="+mn-lt"/>
              </a:rPr>
            </a:br>
            <a:r>
              <a:rPr lang="en-US" sz="2000" i="1" dirty="0" smtClean="0">
                <a:ln>
                  <a:noFill/>
                </a:ln>
                <a:solidFill>
                  <a:srgbClr val="0000FF"/>
                </a:solidFill>
                <a:effectLst/>
                <a:latin typeface="+mn-lt"/>
              </a:rPr>
              <a:t> </a:t>
            </a:r>
            <a:r>
              <a:rPr lang="en-US" altLang="en-US" sz="2000" i="1" kern="0" dirty="0">
                <a:ln>
                  <a:noFill/>
                </a:ln>
                <a:solidFill>
                  <a:srgbClr val="0000FF"/>
                </a:solidFill>
                <a:effectLst/>
                <a:latin typeface="+mn-lt"/>
                <a:ea typeface="Calibri" pitchFamily="34" charset="0"/>
                <a:cs typeface="Calibri" pitchFamily="34" charset="0"/>
                <a:sym typeface="Constantia" pitchFamily="18" charset="0"/>
              </a:rPr>
              <a:t>e-mail: </a:t>
            </a:r>
            <a:r>
              <a:rPr lang="en-US" altLang="en-US" sz="2000" i="1" kern="0" dirty="0" smtClean="0">
                <a:ln>
                  <a:noFill/>
                </a:ln>
                <a:solidFill>
                  <a:srgbClr val="0000FF"/>
                </a:solidFill>
                <a:effectLst/>
                <a:latin typeface="+mn-lt"/>
                <a:ea typeface="Calibri" pitchFamily="34" charset="0"/>
                <a:cs typeface="Calibri" pitchFamily="34" charset="0"/>
                <a:sym typeface="Constantia" pitchFamily="18" charset="0"/>
              </a:rPr>
              <a:t>bheerdink@qedenv.com</a:t>
            </a:r>
            <a:r>
              <a:rPr lang="en-US" altLang="en-US" sz="2000" i="1" kern="0" dirty="0">
                <a:ln>
                  <a:noFill/>
                </a:ln>
                <a:solidFill>
                  <a:srgbClr val="0000FF"/>
                </a:solidFill>
                <a:effectLst/>
                <a:latin typeface="Georgia" panose="02040502050405020303" pitchFamily="18" charset="0"/>
                <a:ea typeface="Calibri" pitchFamily="34" charset="0"/>
                <a:cs typeface="Calibri" pitchFamily="34" charset="0"/>
                <a:sym typeface="Helvetica" charset="0"/>
              </a:rPr>
              <a:t/>
            </a:r>
            <a:br>
              <a:rPr lang="en-US" altLang="en-US" sz="2000" i="1" kern="0" dirty="0">
                <a:ln>
                  <a:noFill/>
                </a:ln>
                <a:solidFill>
                  <a:srgbClr val="0000FF"/>
                </a:solidFill>
                <a:effectLst/>
                <a:latin typeface="Georgia" panose="02040502050405020303" pitchFamily="18" charset="0"/>
                <a:ea typeface="Calibri" pitchFamily="34" charset="0"/>
                <a:cs typeface="Calibri" pitchFamily="34" charset="0"/>
                <a:sym typeface="Helvetica" charset="0"/>
              </a:rPr>
            </a:br>
            <a:endParaRPr lang="en-US" sz="2000" i="1" dirty="0" smtClean="0">
              <a:ln>
                <a:noFill/>
              </a:ln>
              <a:solidFill>
                <a:srgbClr val="0000FF"/>
              </a:solidFill>
              <a:effectLst/>
              <a:latin typeface="Garamond" pitchFamily="18" charset="0"/>
            </a:endParaRPr>
          </a:p>
        </p:txBody>
      </p:sp>
      <p:sp>
        <p:nvSpPr>
          <p:cNvPr id="24578" name="Rectangle 3"/>
          <p:cNvSpPr>
            <a:spLocks noGrp="1"/>
          </p:cNvSpPr>
          <p:nvPr>
            <p:ph type="body" idx="1"/>
          </p:nvPr>
        </p:nvSpPr>
        <p:spPr>
          <a:xfrm>
            <a:off x="304800" y="3943350"/>
            <a:ext cx="8229600" cy="959644"/>
          </a:xfrm>
        </p:spPr>
        <p:txBody>
          <a:bodyPr/>
          <a:lstStyle/>
          <a:p>
            <a:pPr algn="ctr">
              <a:buNone/>
            </a:pPr>
            <a:r>
              <a:rPr lang="en-US" sz="2000" b="1" dirty="0">
                <a:solidFill>
                  <a:srgbClr val="0000FF"/>
                </a:solidFill>
              </a:rPr>
              <a:t>Toll </a:t>
            </a:r>
            <a:r>
              <a:rPr lang="en-US" sz="2000" b="1" dirty="0" smtClean="0">
                <a:solidFill>
                  <a:srgbClr val="0000FF"/>
                </a:solidFill>
              </a:rPr>
              <a:t>Free: 1-800-624-2026</a:t>
            </a:r>
            <a:endParaRPr lang="en-US" sz="2000" b="1" dirty="0">
              <a:solidFill>
                <a:srgbClr val="0000FF"/>
              </a:solidFill>
            </a:endParaRPr>
          </a:p>
          <a:p>
            <a:pPr algn="ctr">
              <a:buNone/>
            </a:pPr>
            <a:r>
              <a:rPr lang="en-US" sz="2000" b="1" dirty="0">
                <a:solidFill>
                  <a:srgbClr val="0000FF"/>
                </a:solidFill>
              </a:rPr>
              <a:t>	Web Site: www.landtecna.com</a:t>
            </a:r>
          </a:p>
          <a:p>
            <a:pPr algn="ctr">
              <a:buFont typeface="Wingdings 2" pitchFamily="18" charset="2"/>
              <a:buNone/>
            </a:pPr>
            <a:r>
              <a:rPr lang="en-US" sz="2000" b="1" dirty="0">
                <a:solidFill>
                  <a:srgbClr val="0000FF"/>
                </a:solidFill>
              </a:rPr>
              <a:t>	</a:t>
            </a:r>
            <a:endParaRPr lang="en-US" sz="2000" b="1" dirty="0" smtClean="0">
              <a:solidFill>
                <a:srgbClr val="0000FF"/>
              </a:solidFill>
            </a:endParaRPr>
          </a:p>
        </p:txBody>
      </p:sp>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3399" y="361950"/>
            <a:ext cx="3464035" cy="10668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699" advClick="0" advTm="6000">
        <p:fade/>
      </p:transition>
    </mc:Choice>
    <mc:Fallback xmlns="">
      <p:transition xmlns:p14="http://schemas.microsoft.com/office/powerpoint/2010/main" spd="med" advClick="0" advTm="6000">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fontAlgn="auto">
              <a:spcAft>
                <a:spcPts val="0"/>
              </a:spcAft>
              <a:defRPr/>
            </a:pPr>
            <a:r>
              <a:rPr lang="en-US" sz="3600" dirty="0">
                <a:solidFill>
                  <a:srgbClr val="0000FF"/>
                </a:solidFill>
              </a:rPr>
              <a:t>What is LSGAM?</a:t>
            </a:r>
          </a:p>
        </p:txBody>
      </p:sp>
      <p:sp>
        <p:nvSpPr>
          <p:cNvPr id="3" name="TextBox 2"/>
          <p:cNvSpPr txBox="1"/>
          <p:nvPr/>
        </p:nvSpPr>
        <p:spPr>
          <a:xfrm>
            <a:off x="609600" y="1052989"/>
            <a:ext cx="7239000" cy="3754874"/>
          </a:xfrm>
          <a:prstGeom prst="rect">
            <a:avLst/>
          </a:prstGeom>
          <a:noFill/>
        </p:spPr>
        <p:txBody>
          <a:bodyPr wrap="square" rtlCol="0">
            <a:spAutoFit/>
          </a:bodyPr>
          <a:lstStyle/>
          <a:p>
            <a:pPr>
              <a:buClr>
                <a:srgbClr val="0000FF"/>
              </a:buClr>
              <a:buFont typeface="Wingdings" panose="05000000000000000000" pitchFamily="2" charset="2"/>
              <a:buChar char="v"/>
              <a:defRPr/>
            </a:pPr>
            <a:r>
              <a:rPr lang="en-US" altLang="en-US" sz="1400" dirty="0">
                <a:solidFill>
                  <a:srgbClr val="0000FF"/>
                </a:solidFill>
              </a:rPr>
              <a:t>Configured for operation with other companies systems and online service</a:t>
            </a:r>
          </a:p>
          <a:p>
            <a:pPr>
              <a:buClr>
                <a:srgbClr val="0000FF"/>
              </a:buClr>
              <a:buFont typeface="Wingdings" panose="05000000000000000000" pitchFamily="2" charset="2"/>
              <a:buChar char="v"/>
              <a:defRPr/>
            </a:pPr>
            <a:r>
              <a:rPr lang="en-US" altLang="en-US" sz="1400" dirty="0">
                <a:solidFill>
                  <a:srgbClr val="0000FF"/>
                </a:solidFill>
              </a:rPr>
              <a:t>Used offline as a local application storing information on the desktop/laptop computer </a:t>
            </a:r>
          </a:p>
          <a:p>
            <a:pPr>
              <a:buClr>
                <a:srgbClr val="0000FF"/>
              </a:buClr>
              <a:buFont typeface="Wingdings" panose="05000000000000000000" pitchFamily="2" charset="2"/>
              <a:buChar char="v"/>
              <a:defRPr/>
            </a:pPr>
            <a:r>
              <a:rPr lang="en-US" altLang="en-US" sz="1400" dirty="0">
                <a:solidFill>
                  <a:srgbClr val="0000FF"/>
                </a:solidFill>
              </a:rPr>
              <a:t>Use of the </a:t>
            </a:r>
            <a:r>
              <a:rPr lang="en-US" altLang="en-US" sz="1400" dirty="0" smtClean="0">
                <a:solidFill>
                  <a:srgbClr val="0000FF"/>
                </a:solidFill>
              </a:rPr>
              <a:t>GEM5000 or GEM200 </a:t>
            </a:r>
            <a:r>
              <a:rPr lang="en-US" altLang="en-US" sz="1400" dirty="0">
                <a:solidFill>
                  <a:srgbClr val="0000FF"/>
                </a:solidFill>
              </a:rPr>
              <a:t>out of the box without </a:t>
            </a:r>
            <a:r>
              <a:rPr lang="en-US" altLang="en-US" sz="1400" dirty="0" smtClean="0">
                <a:solidFill>
                  <a:srgbClr val="0000FF"/>
                </a:solidFill>
              </a:rPr>
              <a:t>software does </a:t>
            </a:r>
            <a:r>
              <a:rPr lang="en-US" altLang="en-US" sz="1400" dirty="0">
                <a:solidFill>
                  <a:srgbClr val="0000FF"/>
                </a:solidFill>
              </a:rPr>
              <a:t>not allow the user </a:t>
            </a:r>
            <a:r>
              <a:rPr lang="en-US" altLang="en-US" sz="1400" dirty="0" smtClean="0">
                <a:solidFill>
                  <a:srgbClr val="0000FF"/>
                </a:solidFill>
              </a:rPr>
              <a:t>to generate </a:t>
            </a:r>
            <a:r>
              <a:rPr lang="en-US" altLang="en-US" sz="1400" dirty="0">
                <a:solidFill>
                  <a:srgbClr val="0000FF"/>
                </a:solidFill>
              </a:rPr>
              <a:t>flow rate values, select comments or select IDs with the </a:t>
            </a:r>
            <a:r>
              <a:rPr lang="en-US" altLang="en-US" sz="1400" dirty="0" smtClean="0">
                <a:solidFill>
                  <a:srgbClr val="0000FF"/>
                </a:solidFill>
              </a:rPr>
              <a:t>instrument and prevents </a:t>
            </a:r>
            <a:r>
              <a:rPr lang="en-US" altLang="en-US" sz="1400" dirty="0">
                <a:solidFill>
                  <a:srgbClr val="0000FF"/>
                </a:solidFill>
              </a:rPr>
              <a:t>downloading of readings to the computer</a:t>
            </a:r>
            <a:r>
              <a:rPr lang="en-US" altLang="en-US" sz="1400" dirty="0" smtClean="0">
                <a:solidFill>
                  <a:srgbClr val="0000FF"/>
                </a:solidFill>
              </a:rPr>
              <a:t>.</a:t>
            </a:r>
          </a:p>
          <a:p>
            <a:pPr>
              <a:buClr>
                <a:srgbClr val="0000FF"/>
              </a:buClr>
              <a:buFont typeface="Wingdings" panose="05000000000000000000" pitchFamily="2" charset="2"/>
              <a:buChar char="v"/>
              <a:defRPr/>
            </a:pPr>
            <a:r>
              <a:rPr lang="en-US" sz="1400" dirty="0" smtClean="0">
                <a:solidFill>
                  <a:srgbClr val="0000FF"/>
                </a:solidFill>
              </a:rPr>
              <a:t>Display </a:t>
            </a:r>
            <a:r>
              <a:rPr lang="en-US" sz="1400" dirty="0">
                <a:solidFill>
                  <a:srgbClr val="0000FF"/>
                </a:solidFill>
              </a:rPr>
              <a:t>GEM Information</a:t>
            </a:r>
          </a:p>
          <a:p>
            <a:pPr>
              <a:buClr>
                <a:srgbClr val="0000FF"/>
              </a:buClr>
              <a:buFont typeface="Wingdings" panose="05000000000000000000" pitchFamily="2" charset="2"/>
              <a:buChar char="v"/>
              <a:defRPr/>
            </a:pPr>
            <a:r>
              <a:rPr lang="en-US" sz="1400" dirty="0">
                <a:solidFill>
                  <a:srgbClr val="0000FF"/>
                </a:solidFill>
              </a:rPr>
              <a:t>Project </a:t>
            </a:r>
            <a:r>
              <a:rPr lang="en-US" sz="1400" dirty="0" smtClean="0">
                <a:solidFill>
                  <a:srgbClr val="0000FF"/>
                </a:solidFill>
              </a:rPr>
              <a:t>Setup</a:t>
            </a:r>
          </a:p>
          <a:p>
            <a:pPr>
              <a:buClr>
                <a:srgbClr val="0000FF"/>
              </a:buClr>
              <a:buFont typeface="Wingdings" panose="05000000000000000000" pitchFamily="2" charset="2"/>
              <a:buChar char="v"/>
              <a:defRPr/>
            </a:pPr>
            <a:r>
              <a:rPr lang="en-US" sz="1400" dirty="0">
                <a:solidFill>
                  <a:srgbClr val="0000FF"/>
                </a:solidFill>
              </a:rPr>
              <a:t>Set up Id’s</a:t>
            </a:r>
          </a:p>
          <a:p>
            <a:pPr>
              <a:buClr>
                <a:srgbClr val="0000FF"/>
              </a:buClr>
              <a:buFont typeface="Wingdings" panose="05000000000000000000" pitchFamily="2" charset="2"/>
              <a:buChar char="v"/>
              <a:defRPr/>
            </a:pPr>
            <a:r>
              <a:rPr lang="en-US" sz="1400" dirty="0">
                <a:solidFill>
                  <a:srgbClr val="0000FF"/>
                </a:solidFill>
              </a:rPr>
              <a:t>Download readings</a:t>
            </a:r>
          </a:p>
          <a:p>
            <a:pPr>
              <a:buClr>
                <a:srgbClr val="0000FF"/>
              </a:buClr>
              <a:buFont typeface="Wingdings" panose="05000000000000000000" pitchFamily="2" charset="2"/>
              <a:buChar char="v"/>
              <a:defRPr/>
            </a:pPr>
            <a:r>
              <a:rPr lang="en-US" sz="1400" dirty="0">
                <a:solidFill>
                  <a:srgbClr val="0000FF"/>
                </a:solidFill>
              </a:rPr>
              <a:t>Change Units of </a:t>
            </a:r>
            <a:r>
              <a:rPr lang="en-US" sz="1400" dirty="0" smtClean="0">
                <a:solidFill>
                  <a:srgbClr val="0000FF"/>
                </a:solidFill>
              </a:rPr>
              <a:t>Measure</a:t>
            </a:r>
          </a:p>
          <a:p>
            <a:pPr>
              <a:buClr>
                <a:srgbClr val="0000FF"/>
              </a:buClr>
              <a:buFont typeface="Wingdings" panose="05000000000000000000" pitchFamily="2" charset="2"/>
              <a:buChar char="v"/>
              <a:defRPr/>
            </a:pPr>
            <a:r>
              <a:rPr lang="en-US" sz="1400" dirty="0">
                <a:solidFill>
                  <a:srgbClr val="0000FF"/>
                </a:solidFill>
              </a:rPr>
              <a:t>Export data to Excel</a:t>
            </a:r>
          </a:p>
          <a:p>
            <a:pPr>
              <a:buClr>
                <a:srgbClr val="0000FF"/>
              </a:buClr>
              <a:buFont typeface="Wingdings" panose="05000000000000000000" pitchFamily="2" charset="2"/>
              <a:buChar char="v"/>
              <a:defRPr/>
            </a:pPr>
            <a:endParaRPr lang="en-US" sz="1400" dirty="0">
              <a:solidFill>
                <a:srgbClr val="0000FF"/>
              </a:solidFill>
            </a:endParaRPr>
          </a:p>
          <a:p>
            <a:pPr>
              <a:buClr>
                <a:srgbClr val="0000FF"/>
              </a:buClr>
              <a:buFont typeface="Wingdings" panose="05000000000000000000" pitchFamily="2" charset="2"/>
              <a:buChar char="v"/>
              <a:defRPr/>
            </a:pPr>
            <a:endParaRPr lang="en-US" sz="1400" dirty="0">
              <a:solidFill>
                <a:srgbClr val="0000FF"/>
              </a:solidFill>
            </a:endParaRPr>
          </a:p>
          <a:p>
            <a:pPr>
              <a:buClr>
                <a:srgbClr val="0000FF"/>
              </a:buClr>
              <a:buFont typeface="Wingdings" panose="05000000000000000000" pitchFamily="2" charset="2"/>
              <a:buChar char="v"/>
              <a:defRPr/>
            </a:pPr>
            <a:endParaRPr lang="en-US" altLang="en-US" sz="1400" dirty="0" smtClean="0">
              <a:solidFill>
                <a:srgbClr val="0000FF"/>
              </a:solidFill>
            </a:endParaRPr>
          </a:p>
          <a:p>
            <a:pPr>
              <a:buClr>
                <a:srgbClr val="0000FF"/>
              </a:buClr>
              <a:buFont typeface="Wingdings" panose="05000000000000000000" pitchFamily="2" charset="2"/>
              <a:buChar char="v"/>
              <a:defRPr/>
            </a:pPr>
            <a:endParaRPr lang="en-US" altLang="en-US" sz="1400" dirty="0">
              <a:solidFill>
                <a:srgbClr val="0000FF"/>
              </a:solidFill>
            </a:endParaRPr>
          </a:p>
          <a:p>
            <a:pPr>
              <a:buClr>
                <a:srgbClr val="0000FF"/>
              </a:buClr>
              <a:buFont typeface="Wingdings" panose="05000000000000000000" pitchFamily="2" charset="2"/>
              <a:buChar char="v"/>
              <a:defRPr/>
            </a:pPr>
            <a:endParaRPr lang="en-US" altLang="en-US" sz="1400" dirty="0">
              <a:solidFill>
                <a:srgbClr val="0000FF"/>
              </a:solidFill>
            </a:endParaRPr>
          </a:p>
          <a:p>
            <a:endParaRPr lang="en-US" sz="1400" dirty="0"/>
          </a:p>
        </p:txBody>
      </p:sp>
      <p:pic>
        <p:nvPicPr>
          <p:cNvPr id="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0400" y="2724150"/>
            <a:ext cx="2632903" cy="17567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534901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sz="3600" dirty="0" smtClean="0">
                <a:solidFill>
                  <a:srgbClr val="0000FF"/>
                </a:solidFill>
              </a:rPr>
              <a:t>Connecting LSGAM to the Instrument</a:t>
            </a:r>
            <a:endParaRPr lang="en-US" sz="3600" dirty="0">
              <a:solidFill>
                <a:srgbClr val="0000FF"/>
              </a:solidFill>
            </a:endParaRPr>
          </a:p>
        </p:txBody>
      </p:sp>
      <p:sp>
        <p:nvSpPr>
          <p:cNvPr id="3" name="TextBox 2"/>
          <p:cNvSpPr txBox="1"/>
          <p:nvPr/>
        </p:nvSpPr>
        <p:spPr>
          <a:xfrm>
            <a:off x="609600" y="1052989"/>
            <a:ext cx="7239000" cy="1384995"/>
          </a:xfrm>
          <a:prstGeom prst="rect">
            <a:avLst/>
          </a:prstGeom>
          <a:noFill/>
        </p:spPr>
        <p:txBody>
          <a:bodyPr wrap="square" rtlCol="0">
            <a:spAutoFit/>
          </a:bodyPr>
          <a:lstStyle/>
          <a:p>
            <a:pPr>
              <a:buClr>
                <a:srgbClr val="0000FF"/>
              </a:buClr>
              <a:buFont typeface="Wingdings" panose="05000000000000000000" pitchFamily="2" charset="2"/>
              <a:buChar char="v"/>
              <a:defRPr/>
            </a:pPr>
            <a:endParaRPr lang="en-US" sz="1400" dirty="0">
              <a:solidFill>
                <a:srgbClr val="0000FF"/>
              </a:solidFill>
            </a:endParaRPr>
          </a:p>
          <a:p>
            <a:pPr>
              <a:buClr>
                <a:srgbClr val="0000FF"/>
              </a:buClr>
              <a:buFont typeface="Wingdings" panose="05000000000000000000" pitchFamily="2" charset="2"/>
              <a:buChar char="v"/>
              <a:defRPr/>
            </a:pPr>
            <a:endParaRPr lang="en-US" sz="1400" dirty="0">
              <a:solidFill>
                <a:srgbClr val="0000FF"/>
              </a:solidFill>
            </a:endParaRPr>
          </a:p>
          <a:p>
            <a:pPr>
              <a:buClr>
                <a:srgbClr val="0000FF"/>
              </a:buClr>
              <a:buFont typeface="Wingdings" panose="05000000000000000000" pitchFamily="2" charset="2"/>
              <a:buChar char="v"/>
              <a:defRPr/>
            </a:pPr>
            <a:endParaRPr lang="en-US" altLang="en-US" sz="1400" dirty="0" smtClean="0">
              <a:solidFill>
                <a:srgbClr val="0000FF"/>
              </a:solidFill>
            </a:endParaRPr>
          </a:p>
          <a:p>
            <a:pPr>
              <a:buClr>
                <a:srgbClr val="0000FF"/>
              </a:buClr>
              <a:buFont typeface="Wingdings" panose="05000000000000000000" pitchFamily="2" charset="2"/>
              <a:buChar char="v"/>
              <a:defRPr/>
            </a:pPr>
            <a:endParaRPr lang="en-US" altLang="en-US" sz="1400" dirty="0">
              <a:solidFill>
                <a:srgbClr val="0000FF"/>
              </a:solidFill>
            </a:endParaRPr>
          </a:p>
          <a:p>
            <a:pPr>
              <a:buClr>
                <a:srgbClr val="0000FF"/>
              </a:buClr>
              <a:buFont typeface="Wingdings" panose="05000000000000000000" pitchFamily="2" charset="2"/>
              <a:buChar char="v"/>
              <a:defRPr/>
            </a:pPr>
            <a:endParaRPr lang="en-US" altLang="en-US" sz="1400" dirty="0">
              <a:solidFill>
                <a:srgbClr val="0000FF"/>
              </a:solidFill>
            </a:endParaRPr>
          </a:p>
          <a:p>
            <a:endParaRPr lang="en-US" sz="1400" dirty="0"/>
          </a:p>
        </p:txBody>
      </p:sp>
      <p:sp>
        <p:nvSpPr>
          <p:cNvPr id="4" name="Rectangle 3"/>
          <p:cNvSpPr/>
          <p:nvPr/>
        </p:nvSpPr>
        <p:spPr>
          <a:xfrm>
            <a:off x="685800" y="1352550"/>
            <a:ext cx="7924800" cy="2554545"/>
          </a:xfrm>
          <a:prstGeom prst="rect">
            <a:avLst/>
          </a:prstGeom>
        </p:spPr>
        <p:txBody>
          <a:bodyPr wrap="square">
            <a:spAutoFit/>
          </a:bodyPr>
          <a:lstStyle/>
          <a:p>
            <a:pPr marL="285750" indent="-285750">
              <a:buFont typeface="Wingdings" panose="05000000000000000000" pitchFamily="2" charset="2"/>
              <a:buChar char="v"/>
            </a:pPr>
            <a:r>
              <a:rPr lang="en-US" altLang="en-US" sz="1600" dirty="0">
                <a:solidFill>
                  <a:srgbClr val="0000FF"/>
                </a:solidFill>
              </a:rPr>
              <a:t>Communication Connections is done by setting up drivers for the USB Serial communications or Configuring Bluetooth Serial </a:t>
            </a:r>
            <a:r>
              <a:rPr lang="en-US" altLang="en-US" sz="1600" dirty="0" smtClean="0">
                <a:solidFill>
                  <a:srgbClr val="0000FF"/>
                </a:solidFill>
              </a:rPr>
              <a:t>communications.</a:t>
            </a:r>
          </a:p>
          <a:p>
            <a:pPr marL="285750" indent="-285750">
              <a:buFont typeface="Wingdings" panose="05000000000000000000" pitchFamily="2" charset="2"/>
              <a:buChar char="v"/>
            </a:pPr>
            <a:endParaRPr lang="en-US" altLang="en-US" sz="1600" dirty="0" smtClean="0">
              <a:solidFill>
                <a:srgbClr val="0000FF"/>
              </a:solidFill>
            </a:endParaRPr>
          </a:p>
          <a:p>
            <a:pPr marL="285750" indent="-285750">
              <a:buFont typeface="Wingdings" panose="05000000000000000000" pitchFamily="2" charset="2"/>
              <a:buChar char="v"/>
            </a:pPr>
            <a:r>
              <a:rPr lang="en-US" altLang="en-US" sz="1600" dirty="0" smtClean="0">
                <a:solidFill>
                  <a:srgbClr val="0000FF"/>
                </a:solidFill>
              </a:rPr>
              <a:t>The </a:t>
            </a:r>
            <a:r>
              <a:rPr lang="en-US" altLang="en-US" sz="1600" dirty="0">
                <a:solidFill>
                  <a:srgbClr val="0000FF"/>
                </a:solidFill>
              </a:rPr>
              <a:t>Instrument must be powered ON and in the Gas Reading </a:t>
            </a:r>
            <a:r>
              <a:rPr lang="en-US" altLang="en-US" sz="1600" dirty="0" smtClean="0">
                <a:solidFill>
                  <a:srgbClr val="0000FF"/>
                </a:solidFill>
              </a:rPr>
              <a:t>screen</a:t>
            </a:r>
          </a:p>
          <a:p>
            <a:pPr marL="285750" indent="-285750">
              <a:buFont typeface="Wingdings" panose="05000000000000000000" pitchFamily="2" charset="2"/>
              <a:buChar char="v"/>
            </a:pPr>
            <a:endParaRPr lang="en-US" altLang="en-US" sz="1600" dirty="0" smtClean="0">
              <a:solidFill>
                <a:srgbClr val="0000FF"/>
              </a:solidFill>
              <a:sym typeface="Symbol" pitchFamily="18" charset="2"/>
            </a:endParaRPr>
          </a:p>
          <a:p>
            <a:pPr marL="285750" indent="-285750">
              <a:buFont typeface="Wingdings" panose="05000000000000000000" pitchFamily="2" charset="2"/>
              <a:buChar char="v"/>
            </a:pPr>
            <a:r>
              <a:rPr lang="en-US" altLang="en-US" sz="1600" dirty="0" smtClean="0">
                <a:solidFill>
                  <a:srgbClr val="0000FF"/>
                </a:solidFill>
              </a:rPr>
              <a:t> </a:t>
            </a:r>
            <a:r>
              <a:rPr lang="en-US" altLang="en-US" sz="1600" dirty="0">
                <a:solidFill>
                  <a:srgbClr val="0000FF"/>
                </a:solidFill>
              </a:rPr>
              <a:t>Launch the LSGAM software by clicking on the icon on your </a:t>
            </a:r>
            <a:r>
              <a:rPr lang="en-US" altLang="en-US" sz="1600" dirty="0" smtClean="0">
                <a:solidFill>
                  <a:srgbClr val="0000FF"/>
                </a:solidFill>
              </a:rPr>
              <a:t>desktop</a:t>
            </a:r>
          </a:p>
          <a:p>
            <a:pPr marL="285750" indent="-285750">
              <a:buFont typeface="Wingdings" panose="05000000000000000000" pitchFamily="2" charset="2"/>
              <a:buChar char="v"/>
            </a:pPr>
            <a:endParaRPr lang="en-US" altLang="en-US" sz="1600" dirty="0">
              <a:solidFill>
                <a:srgbClr val="0000FF"/>
              </a:solidFill>
              <a:sym typeface="Symbol" pitchFamily="18" charset="2"/>
            </a:endParaRPr>
          </a:p>
          <a:p>
            <a:pPr marL="285750" indent="-285750">
              <a:buFont typeface="Wingdings" panose="05000000000000000000" pitchFamily="2" charset="2"/>
              <a:buChar char="v"/>
            </a:pPr>
            <a:r>
              <a:rPr lang="en-US" altLang="en-US" sz="1600" dirty="0" smtClean="0">
                <a:solidFill>
                  <a:srgbClr val="0000FF"/>
                </a:solidFill>
              </a:rPr>
              <a:t>Once </a:t>
            </a:r>
            <a:r>
              <a:rPr lang="en-US" altLang="en-US" sz="1600" dirty="0">
                <a:solidFill>
                  <a:srgbClr val="0000FF"/>
                </a:solidFill>
              </a:rPr>
              <a:t>the software is installed on your computer with an internet connection this instrument communications program has Auto application updates. This enables you to always have the most current version of the LSGAM software. </a:t>
            </a:r>
            <a:endParaRPr lang="en-US" sz="1600" dirty="0">
              <a:solidFill>
                <a:srgbClr val="0000FF"/>
              </a:solidFill>
            </a:endParaRPr>
          </a:p>
        </p:txBody>
      </p:sp>
    </p:spTree>
    <p:extLst>
      <p:ext uri="{BB962C8B-B14F-4D97-AF65-F5344CB8AC3E}">
        <p14:creationId xmlns:p14="http://schemas.microsoft.com/office/powerpoint/2010/main" val="22160734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fontAlgn="auto">
              <a:spcAft>
                <a:spcPts val="0"/>
              </a:spcAft>
              <a:defRPr/>
            </a:pPr>
            <a:r>
              <a:rPr lang="en-US" sz="3600" dirty="0" smtClean="0">
                <a:solidFill>
                  <a:srgbClr val="0000FF"/>
                </a:solidFill>
              </a:rPr>
              <a:t>Connecting to LSGAM…</a:t>
            </a:r>
            <a:r>
              <a:rPr lang="en-US" sz="3600" dirty="0" err="1" smtClean="0">
                <a:solidFill>
                  <a:srgbClr val="0000FF"/>
                </a:solidFill>
              </a:rPr>
              <a:t>Cont</a:t>
            </a:r>
            <a:endParaRPr lang="en-US" sz="3600" dirty="0">
              <a:solidFill>
                <a:srgbClr val="0000FF"/>
              </a:solidFill>
            </a:endParaRPr>
          </a:p>
        </p:txBody>
      </p:sp>
      <p:sp>
        <p:nvSpPr>
          <p:cNvPr id="5" name="Rectangle 4"/>
          <p:cNvSpPr/>
          <p:nvPr/>
        </p:nvSpPr>
        <p:spPr>
          <a:xfrm>
            <a:off x="152400" y="1047750"/>
            <a:ext cx="4114800" cy="2893100"/>
          </a:xfrm>
          <a:prstGeom prst="rect">
            <a:avLst/>
          </a:prstGeom>
        </p:spPr>
        <p:txBody>
          <a:bodyPr wrap="square">
            <a:spAutoFit/>
          </a:bodyPr>
          <a:lstStyle/>
          <a:p>
            <a:pPr marL="342900" indent="-342900">
              <a:buClr>
                <a:srgbClr val="0000FF"/>
              </a:buClr>
              <a:buFont typeface="+mj-lt"/>
              <a:buAutoNum type="arabicPeriod"/>
              <a:defRPr/>
            </a:pPr>
            <a:r>
              <a:rPr lang="en-US" sz="1400" dirty="0" smtClean="0">
                <a:solidFill>
                  <a:srgbClr val="0000FF"/>
                </a:solidFill>
              </a:rPr>
              <a:t>Power on Unit and place in Gas Reading Screen</a:t>
            </a:r>
          </a:p>
          <a:p>
            <a:pPr marL="342900" indent="-342900" algn="ctr">
              <a:buClr>
                <a:srgbClr val="0000FF"/>
              </a:buClr>
              <a:buFont typeface="+mj-lt"/>
              <a:buAutoNum type="arabicPeriod"/>
              <a:defRPr/>
            </a:pPr>
            <a:endParaRPr lang="en-US" sz="1400" dirty="0" smtClean="0">
              <a:solidFill>
                <a:srgbClr val="0000FF"/>
              </a:solidFill>
            </a:endParaRPr>
          </a:p>
          <a:p>
            <a:pPr marL="342900" indent="-342900">
              <a:buClr>
                <a:srgbClr val="0000FF"/>
              </a:buClr>
              <a:buFont typeface="+mj-lt"/>
              <a:buAutoNum type="arabicPeriod"/>
              <a:defRPr/>
            </a:pPr>
            <a:r>
              <a:rPr lang="en-US" sz="1400" dirty="0" smtClean="0">
                <a:solidFill>
                  <a:srgbClr val="0000FF"/>
                </a:solidFill>
              </a:rPr>
              <a:t>Simple Connection</a:t>
            </a:r>
          </a:p>
          <a:p>
            <a:pPr marL="342900" indent="-342900">
              <a:buClr>
                <a:srgbClr val="0000FF"/>
              </a:buClr>
              <a:buFont typeface="+mj-lt"/>
              <a:buAutoNum type="arabicPeriod"/>
              <a:defRPr/>
            </a:pPr>
            <a:endParaRPr lang="en-US" sz="1400" dirty="0">
              <a:solidFill>
                <a:srgbClr val="0000FF"/>
              </a:solidFill>
            </a:endParaRPr>
          </a:p>
          <a:p>
            <a:pPr marL="342900" indent="-342900">
              <a:buClr>
                <a:srgbClr val="0000FF"/>
              </a:buClr>
              <a:buFont typeface="+mj-lt"/>
              <a:buAutoNum type="arabicPeriod"/>
              <a:defRPr/>
            </a:pPr>
            <a:r>
              <a:rPr lang="en-US" sz="1400" dirty="0" smtClean="0">
                <a:solidFill>
                  <a:srgbClr val="0000FF"/>
                </a:solidFill>
              </a:rPr>
              <a:t>Open LSGAM Program</a:t>
            </a:r>
          </a:p>
          <a:p>
            <a:pPr marL="342900" indent="-342900">
              <a:buClr>
                <a:srgbClr val="0000FF"/>
              </a:buClr>
              <a:buFont typeface="+mj-lt"/>
              <a:buAutoNum type="arabicPeriod"/>
              <a:defRPr/>
            </a:pPr>
            <a:endParaRPr lang="en-US" sz="1400" dirty="0">
              <a:solidFill>
                <a:srgbClr val="0000FF"/>
              </a:solidFill>
            </a:endParaRPr>
          </a:p>
          <a:p>
            <a:pPr marL="342900" indent="-342900">
              <a:buClr>
                <a:srgbClr val="0000FF"/>
              </a:buClr>
              <a:buFont typeface="+mj-lt"/>
              <a:buAutoNum type="arabicPeriod"/>
              <a:defRPr/>
            </a:pPr>
            <a:r>
              <a:rPr lang="en-US" sz="1400" dirty="0" smtClean="0">
                <a:solidFill>
                  <a:srgbClr val="0000FF"/>
                </a:solidFill>
              </a:rPr>
              <a:t>Automatic Connection</a:t>
            </a:r>
          </a:p>
          <a:p>
            <a:pPr algn="ctr">
              <a:buClr>
                <a:srgbClr val="0000FF"/>
              </a:buClr>
              <a:buFont typeface="Wingdings" panose="05000000000000000000" pitchFamily="2" charset="2"/>
              <a:buChar char="v"/>
              <a:defRPr/>
            </a:pPr>
            <a:endParaRPr lang="en-US" sz="1400" dirty="0">
              <a:solidFill>
                <a:srgbClr val="0000FF"/>
              </a:solidFill>
            </a:endParaRPr>
          </a:p>
          <a:p>
            <a:pPr>
              <a:buClr>
                <a:srgbClr val="0000FF"/>
              </a:buClr>
              <a:buFont typeface="Wingdings" panose="05000000000000000000" pitchFamily="2" charset="2"/>
              <a:buChar char="v"/>
              <a:defRPr/>
            </a:pPr>
            <a:endParaRPr lang="en-US" sz="1400" dirty="0" smtClean="0">
              <a:solidFill>
                <a:srgbClr val="0000FF"/>
              </a:solidFill>
            </a:endParaRPr>
          </a:p>
          <a:p>
            <a:pPr>
              <a:buClr>
                <a:srgbClr val="0000FF"/>
              </a:buClr>
              <a:buFont typeface="Wingdings" panose="05000000000000000000" pitchFamily="2" charset="2"/>
              <a:buChar char="v"/>
              <a:defRPr/>
            </a:pPr>
            <a:endParaRPr lang="en-US" sz="1400" dirty="0">
              <a:solidFill>
                <a:srgbClr val="0000FF"/>
              </a:solidFill>
            </a:endParaRPr>
          </a:p>
          <a:p>
            <a:pPr>
              <a:buClr>
                <a:srgbClr val="0000FF"/>
              </a:buClr>
              <a:buFont typeface="Wingdings" panose="05000000000000000000" pitchFamily="2" charset="2"/>
              <a:buChar char="v"/>
              <a:defRPr/>
            </a:pPr>
            <a:endParaRPr lang="en-US" sz="1400" dirty="0" smtClean="0">
              <a:solidFill>
                <a:srgbClr val="0000FF"/>
              </a:solidFill>
            </a:endParaRPr>
          </a:p>
          <a:p>
            <a:pPr>
              <a:buClr>
                <a:srgbClr val="0000FF"/>
              </a:buClr>
              <a:buFont typeface="Wingdings" panose="05000000000000000000" pitchFamily="2" charset="2"/>
              <a:buChar char="v"/>
              <a:defRPr/>
            </a:pPr>
            <a:endParaRPr lang="en-US" sz="1400" dirty="0">
              <a:solidFill>
                <a:srgbClr val="0000FF"/>
              </a:solidFill>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66371" y="1258931"/>
            <a:ext cx="2015629" cy="1511722"/>
          </a:xfrm>
          <a:prstGeom prst="rect">
            <a:avLst/>
          </a:prstGeom>
        </p:spPr>
      </p:pic>
      <p:cxnSp>
        <p:nvCxnSpPr>
          <p:cNvPr id="9" name="Straight Arrow Connector 8"/>
          <p:cNvCxnSpPr/>
          <p:nvPr/>
        </p:nvCxnSpPr>
        <p:spPr>
          <a:xfrm>
            <a:off x="6934200" y="1044405"/>
            <a:ext cx="0" cy="837255"/>
          </a:xfrm>
          <a:prstGeom prst="straightConnector1">
            <a:avLst/>
          </a:prstGeom>
          <a:ln w="25400" cmpd="sng">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7010400" y="2014792"/>
            <a:ext cx="0" cy="977056"/>
          </a:xfrm>
          <a:prstGeom prst="straightConnector1">
            <a:avLst/>
          </a:prstGeom>
          <a:ln w="25400">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2133601" y="1885950"/>
            <a:ext cx="4191000" cy="0"/>
          </a:xfrm>
          <a:prstGeom prst="straightConnector1">
            <a:avLst/>
          </a:prstGeom>
          <a:ln w="25400" cmpd="sng">
            <a:solidFill>
              <a:srgbClr val="0000FF"/>
            </a:solidFill>
            <a:tailEnd type="arrow"/>
          </a:ln>
        </p:spPr>
        <p:style>
          <a:lnRef idx="1">
            <a:schemeClr val="accent1"/>
          </a:lnRef>
          <a:fillRef idx="0">
            <a:schemeClr val="accent1"/>
          </a:fillRef>
          <a:effectRef idx="0">
            <a:schemeClr val="accent1"/>
          </a:effectRef>
          <a:fontRef idx="minor">
            <a:schemeClr val="tx1"/>
          </a:fontRef>
        </p:style>
      </p:cxn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57800" y="1962150"/>
            <a:ext cx="806450" cy="806450"/>
          </a:xfrm>
          <a:prstGeom prst="rect">
            <a:avLst/>
          </a:prstGeom>
        </p:spPr>
      </p:pic>
      <p:cxnSp>
        <p:nvCxnSpPr>
          <p:cNvPr id="15" name="Straight Arrow Connector 14"/>
          <p:cNvCxnSpPr/>
          <p:nvPr/>
        </p:nvCxnSpPr>
        <p:spPr>
          <a:xfrm>
            <a:off x="2514600" y="2284885"/>
            <a:ext cx="2674272" cy="0"/>
          </a:xfrm>
          <a:prstGeom prst="straightConnector1">
            <a:avLst/>
          </a:prstGeom>
          <a:ln w="25400" cmpd="sng">
            <a:solidFill>
              <a:srgbClr val="0000FF"/>
            </a:solidFill>
            <a:tailEnd type="arrow"/>
          </a:ln>
        </p:spPr>
        <p:style>
          <a:lnRef idx="1">
            <a:schemeClr val="accent1"/>
          </a:lnRef>
          <a:fillRef idx="0">
            <a:schemeClr val="accent1"/>
          </a:fillRef>
          <a:effectRef idx="0">
            <a:schemeClr val="accent1"/>
          </a:effectRef>
          <a:fontRef idx="minor">
            <a:schemeClr val="tx1"/>
          </a:fontRef>
        </p:style>
      </p:cxnSp>
      <p:pic>
        <p:nvPicPr>
          <p:cNvPr id="1029"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00400" y="2862838"/>
            <a:ext cx="2769066" cy="20403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28" name="Straight Connector 27"/>
          <p:cNvCxnSpPr/>
          <p:nvPr/>
        </p:nvCxnSpPr>
        <p:spPr>
          <a:xfrm>
            <a:off x="2667000" y="2683079"/>
            <a:ext cx="2434667" cy="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5105400" y="2683079"/>
            <a:ext cx="0" cy="372801"/>
          </a:xfrm>
          <a:prstGeom prst="straightConnector1">
            <a:avLst/>
          </a:prstGeom>
          <a:ln w="25400" cmpd="sng">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4503362" y="2676437"/>
            <a:ext cx="0" cy="359518"/>
          </a:xfrm>
          <a:prstGeom prst="straightConnector1">
            <a:avLst/>
          </a:prstGeom>
          <a:ln w="25400" cmpd="sng">
            <a:solidFill>
              <a:srgbClr val="0000FF"/>
            </a:solidFill>
            <a:tailEnd type="arrow"/>
          </a:ln>
        </p:spPr>
        <p:style>
          <a:lnRef idx="1">
            <a:schemeClr val="accent1"/>
          </a:lnRef>
          <a:fillRef idx="0">
            <a:schemeClr val="accent1"/>
          </a:fillRef>
          <a:effectRef idx="0">
            <a:schemeClr val="accent1"/>
          </a:effectRef>
          <a:fontRef idx="minor">
            <a:schemeClr val="tx1"/>
          </a:fontRef>
        </p:style>
      </p:cxnSp>
      <p:pic>
        <p:nvPicPr>
          <p:cNvPr id="40" name="Picture 3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00643" y="1134791"/>
            <a:ext cx="513145" cy="513145"/>
          </a:xfrm>
          <a:prstGeom prst="rect">
            <a:avLst/>
          </a:prstGeom>
        </p:spPr>
      </p:pic>
      <p:cxnSp>
        <p:nvCxnSpPr>
          <p:cNvPr id="45" name="Straight Arrow Connector 44"/>
          <p:cNvCxnSpPr/>
          <p:nvPr/>
        </p:nvCxnSpPr>
        <p:spPr>
          <a:xfrm>
            <a:off x="1333501" y="1428750"/>
            <a:ext cx="3619499" cy="0"/>
          </a:xfrm>
          <a:prstGeom prst="straightConnector1">
            <a:avLst/>
          </a:prstGeom>
          <a:ln w="25400" cmpd="sng">
            <a:solidFill>
              <a:srgbClr val="0000FF"/>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74948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rgbClr val="0000FF"/>
                </a:solidFill>
              </a:rPr>
              <a:t>Once Connected, Now what?</a:t>
            </a:r>
            <a:endParaRPr lang="en-US" dirty="0">
              <a:solidFill>
                <a:srgbClr val="0000FF"/>
              </a:solidFill>
            </a:endParaRPr>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73386" y="971550"/>
            <a:ext cx="4239986" cy="3276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Content Placeholder 3"/>
          <p:cNvSpPr>
            <a:spLocks noGrp="1"/>
          </p:cNvSpPr>
          <p:nvPr>
            <p:ph sz="half" idx="2"/>
          </p:nvPr>
        </p:nvSpPr>
        <p:spPr>
          <a:xfrm>
            <a:off x="457200" y="1394660"/>
            <a:ext cx="4495800" cy="2320090"/>
          </a:xfrm>
        </p:spPr>
        <p:txBody>
          <a:bodyPr/>
          <a:lstStyle/>
          <a:p>
            <a:pPr>
              <a:buClr>
                <a:srgbClr val="0000FF"/>
              </a:buClr>
              <a:buFont typeface="Wingdings" panose="05000000000000000000" pitchFamily="2" charset="2"/>
              <a:buChar char="v"/>
              <a:defRPr/>
            </a:pPr>
            <a:r>
              <a:rPr lang="en-US" sz="1800" dirty="0" smtClean="0">
                <a:solidFill>
                  <a:srgbClr val="0000FF"/>
                </a:solidFill>
              </a:rPr>
              <a:t>GEM Info Displayed</a:t>
            </a:r>
            <a:endParaRPr lang="en-US" dirty="0">
              <a:solidFill>
                <a:srgbClr val="0000FF"/>
              </a:solidFill>
              <a:latin typeface="Garamond" pitchFamily="18" charset="0"/>
            </a:endParaRPr>
          </a:p>
          <a:p>
            <a:pPr>
              <a:buClr>
                <a:srgbClr val="0000FF"/>
              </a:buClr>
              <a:buFont typeface="Wingdings" panose="05000000000000000000" pitchFamily="2" charset="2"/>
              <a:buChar char="v"/>
              <a:defRPr/>
            </a:pPr>
            <a:r>
              <a:rPr lang="en-US" sz="1800" dirty="0" smtClean="0">
                <a:solidFill>
                  <a:srgbClr val="0000FF"/>
                </a:solidFill>
              </a:rPr>
              <a:t>Current Instrument Contents</a:t>
            </a:r>
          </a:p>
          <a:p>
            <a:pPr>
              <a:buClr>
                <a:srgbClr val="0000FF"/>
              </a:buClr>
              <a:buFont typeface="Wingdings" panose="05000000000000000000" pitchFamily="2" charset="2"/>
              <a:buChar char="v"/>
              <a:defRPr/>
            </a:pPr>
            <a:r>
              <a:rPr lang="en-US" sz="1800" dirty="0" smtClean="0">
                <a:solidFill>
                  <a:srgbClr val="0000FF"/>
                </a:solidFill>
              </a:rPr>
              <a:t>Projects</a:t>
            </a:r>
          </a:p>
          <a:p>
            <a:pPr>
              <a:buClr>
                <a:srgbClr val="0000FF"/>
              </a:buClr>
              <a:buFont typeface="Wingdings" panose="05000000000000000000" pitchFamily="2" charset="2"/>
              <a:buChar char="v"/>
              <a:defRPr/>
            </a:pPr>
            <a:r>
              <a:rPr lang="en-US" sz="1800" dirty="0" smtClean="0">
                <a:solidFill>
                  <a:srgbClr val="0000FF"/>
                </a:solidFill>
              </a:rPr>
              <a:t>Download/Import Readings</a:t>
            </a:r>
          </a:p>
          <a:p>
            <a:pPr>
              <a:buClr>
                <a:srgbClr val="0000FF"/>
              </a:buClr>
              <a:buFont typeface="Wingdings" panose="05000000000000000000" pitchFamily="2" charset="2"/>
              <a:buChar char="v"/>
              <a:defRPr/>
            </a:pPr>
            <a:r>
              <a:rPr lang="en-US" sz="1800" dirty="0" smtClean="0">
                <a:solidFill>
                  <a:srgbClr val="0000FF"/>
                </a:solidFill>
              </a:rPr>
              <a:t>Instrument Settings/Configuration</a:t>
            </a:r>
          </a:p>
          <a:p>
            <a:pPr>
              <a:buClr>
                <a:srgbClr val="0000FF"/>
              </a:buClr>
              <a:buFont typeface="Wingdings" panose="05000000000000000000" pitchFamily="2" charset="2"/>
              <a:buChar char="v"/>
              <a:defRPr/>
            </a:pPr>
            <a:r>
              <a:rPr lang="en-US" sz="1800" dirty="0">
                <a:solidFill>
                  <a:srgbClr val="0000FF"/>
                </a:solidFill>
              </a:rPr>
              <a:t>Add </a:t>
            </a:r>
            <a:r>
              <a:rPr lang="en-US" sz="1800" dirty="0" smtClean="0">
                <a:solidFill>
                  <a:srgbClr val="0000FF"/>
                </a:solidFill>
              </a:rPr>
              <a:t>ID’s/Projects/Comments and Questions</a:t>
            </a:r>
            <a:endParaRPr lang="en-US" sz="1800" dirty="0">
              <a:solidFill>
                <a:srgbClr val="0000FF"/>
              </a:solidFill>
            </a:endParaRPr>
          </a:p>
          <a:p>
            <a:pPr>
              <a:buClr>
                <a:srgbClr val="0000FF"/>
              </a:buClr>
              <a:buFont typeface="Wingdings" panose="05000000000000000000" pitchFamily="2" charset="2"/>
              <a:buChar char="v"/>
              <a:defRPr/>
            </a:pPr>
            <a:endParaRPr lang="en-US" sz="1800" dirty="0" smtClean="0">
              <a:solidFill>
                <a:srgbClr val="0000FF"/>
              </a:solidFill>
            </a:endParaRPr>
          </a:p>
        </p:txBody>
      </p:sp>
    </p:spTree>
    <p:extLst>
      <p:ext uri="{BB962C8B-B14F-4D97-AF65-F5344CB8AC3E}">
        <p14:creationId xmlns:p14="http://schemas.microsoft.com/office/powerpoint/2010/main" val="2316881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fontAlgn="auto">
              <a:spcAft>
                <a:spcPts val="0"/>
              </a:spcAft>
              <a:defRPr/>
            </a:pPr>
            <a:r>
              <a:rPr lang="en-US" sz="3600" dirty="0" smtClean="0">
                <a:solidFill>
                  <a:srgbClr val="0000FF"/>
                </a:solidFill>
              </a:rPr>
              <a:t>Create a new project</a:t>
            </a:r>
            <a:endParaRPr lang="en-US" sz="3600" dirty="0">
              <a:solidFill>
                <a:srgbClr val="0000FF"/>
              </a:solidFill>
            </a:endParaRPr>
          </a:p>
        </p:txBody>
      </p:sp>
      <p:sp>
        <p:nvSpPr>
          <p:cNvPr id="5" name="Rectangle 4"/>
          <p:cNvSpPr/>
          <p:nvPr/>
        </p:nvSpPr>
        <p:spPr>
          <a:xfrm>
            <a:off x="762000" y="1123950"/>
            <a:ext cx="4114800" cy="3970318"/>
          </a:xfrm>
          <a:prstGeom prst="rect">
            <a:avLst/>
          </a:prstGeom>
        </p:spPr>
        <p:txBody>
          <a:bodyPr wrap="square">
            <a:spAutoFit/>
          </a:bodyPr>
          <a:lstStyle/>
          <a:p>
            <a:pPr algn="ctr">
              <a:buClr>
                <a:srgbClr val="0000FF"/>
              </a:buClr>
              <a:defRPr/>
            </a:pPr>
            <a:r>
              <a:rPr lang="en-US" sz="1400" b="1" u="sng" dirty="0" smtClean="0">
                <a:solidFill>
                  <a:srgbClr val="0000FF"/>
                </a:solidFill>
              </a:rPr>
              <a:t>Project Setup</a:t>
            </a:r>
          </a:p>
          <a:p>
            <a:pPr marL="285750" indent="-285750">
              <a:buClr>
                <a:srgbClr val="0000FF"/>
              </a:buClr>
              <a:buFont typeface="Wingdings" panose="05000000000000000000" pitchFamily="2" charset="2"/>
              <a:buChar char="v"/>
              <a:defRPr/>
            </a:pPr>
            <a:r>
              <a:rPr lang="en-US" sz="1400" dirty="0" smtClean="0">
                <a:solidFill>
                  <a:srgbClr val="0000FF"/>
                </a:solidFill>
              </a:rPr>
              <a:t>Name Project</a:t>
            </a:r>
          </a:p>
          <a:p>
            <a:pPr marL="285750" indent="-285750">
              <a:buClr>
                <a:srgbClr val="0000FF"/>
              </a:buClr>
              <a:buFont typeface="Wingdings" panose="05000000000000000000" pitchFamily="2" charset="2"/>
              <a:buChar char="v"/>
              <a:defRPr/>
            </a:pPr>
            <a:endParaRPr lang="en-US" sz="1400" dirty="0" smtClean="0">
              <a:solidFill>
                <a:srgbClr val="0000FF"/>
              </a:solidFill>
            </a:endParaRPr>
          </a:p>
          <a:p>
            <a:pPr marL="285750" indent="-285750">
              <a:buClr>
                <a:srgbClr val="0000FF"/>
              </a:buClr>
              <a:buFont typeface="Wingdings" panose="05000000000000000000" pitchFamily="2" charset="2"/>
              <a:buChar char="v"/>
              <a:defRPr/>
            </a:pPr>
            <a:r>
              <a:rPr lang="en-US" sz="1400" dirty="0" smtClean="0">
                <a:solidFill>
                  <a:srgbClr val="0000FF"/>
                </a:solidFill>
              </a:rPr>
              <a:t>Create a new empty project</a:t>
            </a:r>
          </a:p>
          <a:p>
            <a:pPr marL="285750" indent="-285750">
              <a:buClr>
                <a:srgbClr val="0000FF"/>
              </a:buClr>
              <a:buFont typeface="Wingdings" panose="05000000000000000000" pitchFamily="2" charset="2"/>
              <a:buChar char="v"/>
              <a:defRPr/>
            </a:pPr>
            <a:endParaRPr lang="en-US" sz="1400" dirty="0">
              <a:solidFill>
                <a:srgbClr val="0000FF"/>
              </a:solidFill>
            </a:endParaRPr>
          </a:p>
          <a:p>
            <a:pPr marL="285750" indent="-285750">
              <a:buClr>
                <a:srgbClr val="0000FF"/>
              </a:buClr>
              <a:buFont typeface="Wingdings" panose="05000000000000000000" pitchFamily="2" charset="2"/>
              <a:buChar char="v"/>
              <a:defRPr/>
            </a:pPr>
            <a:r>
              <a:rPr lang="en-US" sz="1400" dirty="0" smtClean="0">
                <a:solidFill>
                  <a:srgbClr val="0000FF"/>
                </a:solidFill>
              </a:rPr>
              <a:t>Create a new project with comments and site questions from current project</a:t>
            </a:r>
          </a:p>
          <a:p>
            <a:pPr marL="285750" indent="-285750">
              <a:buClr>
                <a:srgbClr val="0000FF"/>
              </a:buClr>
              <a:buFont typeface="Wingdings" panose="05000000000000000000" pitchFamily="2" charset="2"/>
              <a:buChar char="v"/>
              <a:defRPr/>
            </a:pPr>
            <a:endParaRPr lang="en-US" sz="1400" dirty="0">
              <a:solidFill>
                <a:srgbClr val="0000FF"/>
              </a:solidFill>
            </a:endParaRPr>
          </a:p>
          <a:p>
            <a:pPr marL="285750" indent="-285750">
              <a:buClr>
                <a:srgbClr val="0000FF"/>
              </a:buClr>
              <a:buFont typeface="Wingdings" panose="05000000000000000000" pitchFamily="2" charset="2"/>
              <a:buChar char="v"/>
              <a:defRPr/>
            </a:pPr>
            <a:r>
              <a:rPr lang="en-US" sz="1400" dirty="0">
                <a:solidFill>
                  <a:srgbClr val="0000FF"/>
                </a:solidFill>
              </a:rPr>
              <a:t>Create a new project from data in my </a:t>
            </a:r>
            <a:r>
              <a:rPr lang="en-US" sz="1400" dirty="0" smtClean="0">
                <a:solidFill>
                  <a:srgbClr val="0000FF"/>
                </a:solidFill>
              </a:rPr>
              <a:t>instrument</a:t>
            </a:r>
          </a:p>
          <a:p>
            <a:pPr marL="285750" indent="-285750">
              <a:buClr>
                <a:srgbClr val="0000FF"/>
              </a:buClr>
              <a:buFont typeface="Wingdings" panose="05000000000000000000" pitchFamily="2" charset="2"/>
              <a:buChar char="v"/>
              <a:defRPr/>
            </a:pPr>
            <a:endParaRPr lang="en-US" sz="1400" dirty="0">
              <a:solidFill>
                <a:srgbClr val="0000FF"/>
              </a:solidFill>
            </a:endParaRPr>
          </a:p>
          <a:p>
            <a:pPr marL="285750" indent="-285750">
              <a:buClr>
                <a:srgbClr val="0000FF"/>
              </a:buClr>
              <a:buFont typeface="Wingdings" panose="05000000000000000000" pitchFamily="2" charset="2"/>
              <a:buChar char="v"/>
              <a:defRPr/>
            </a:pPr>
            <a:r>
              <a:rPr lang="en-US" sz="1400" dirty="0" smtClean="0">
                <a:solidFill>
                  <a:srgbClr val="0000FF"/>
                </a:solidFill>
              </a:rPr>
              <a:t>Units of Measure (UOM)</a:t>
            </a:r>
            <a:endParaRPr lang="en-US" sz="1400" dirty="0">
              <a:solidFill>
                <a:srgbClr val="0000FF"/>
              </a:solidFill>
            </a:endParaRPr>
          </a:p>
          <a:p>
            <a:pPr marL="285750" indent="-285750">
              <a:buClr>
                <a:srgbClr val="0000FF"/>
              </a:buClr>
              <a:buFont typeface="Wingdings" panose="05000000000000000000" pitchFamily="2" charset="2"/>
              <a:buChar char="v"/>
              <a:defRPr/>
            </a:pPr>
            <a:endParaRPr lang="en-US" sz="1400" dirty="0" smtClean="0">
              <a:solidFill>
                <a:srgbClr val="0000FF"/>
              </a:solidFill>
            </a:endParaRPr>
          </a:p>
          <a:p>
            <a:pPr>
              <a:buClr>
                <a:srgbClr val="0000FF"/>
              </a:buClr>
              <a:buFont typeface="Wingdings" panose="05000000000000000000" pitchFamily="2" charset="2"/>
              <a:buChar char="v"/>
              <a:defRPr/>
            </a:pPr>
            <a:endParaRPr lang="en-US" sz="1400" dirty="0">
              <a:solidFill>
                <a:srgbClr val="0000FF"/>
              </a:solidFill>
            </a:endParaRPr>
          </a:p>
          <a:p>
            <a:pPr>
              <a:buClr>
                <a:srgbClr val="0000FF"/>
              </a:buClr>
              <a:buFont typeface="Wingdings" panose="05000000000000000000" pitchFamily="2" charset="2"/>
              <a:buChar char="v"/>
              <a:defRPr/>
            </a:pPr>
            <a:endParaRPr lang="en-US" sz="1400" dirty="0" smtClean="0">
              <a:solidFill>
                <a:srgbClr val="0000FF"/>
              </a:solidFill>
            </a:endParaRPr>
          </a:p>
          <a:p>
            <a:pPr>
              <a:buClr>
                <a:srgbClr val="0000FF"/>
              </a:buClr>
              <a:buFont typeface="Wingdings" panose="05000000000000000000" pitchFamily="2" charset="2"/>
              <a:buChar char="v"/>
              <a:defRPr/>
            </a:pPr>
            <a:endParaRPr lang="en-US" sz="1400" dirty="0">
              <a:solidFill>
                <a:srgbClr val="0000FF"/>
              </a:solidFill>
            </a:endParaRPr>
          </a:p>
          <a:p>
            <a:pPr>
              <a:buClr>
                <a:srgbClr val="0000FF"/>
              </a:buClr>
              <a:buFont typeface="Wingdings" panose="05000000000000000000" pitchFamily="2" charset="2"/>
              <a:buChar char="v"/>
              <a:defRPr/>
            </a:pPr>
            <a:endParaRPr lang="en-US" sz="1400" dirty="0" smtClean="0">
              <a:solidFill>
                <a:srgbClr val="0000FF"/>
              </a:solidFill>
            </a:endParaRPr>
          </a:p>
          <a:p>
            <a:pPr>
              <a:buClr>
                <a:srgbClr val="0000FF"/>
              </a:buClr>
              <a:buFont typeface="Wingdings" panose="05000000000000000000" pitchFamily="2" charset="2"/>
              <a:buChar char="v"/>
              <a:defRPr/>
            </a:pPr>
            <a:endParaRPr lang="en-US" sz="1400" dirty="0">
              <a:solidFill>
                <a:srgbClr val="0000FF"/>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88434" y="947128"/>
            <a:ext cx="3902622" cy="3429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0" name="Straight Arrow Connector 9"/>
          <p:cNvCxnSpPr/>
          <p:nvPr/>
        </p:nvCxnSpPr>
        <p:spPr>
          <a:xfrm>
            <a:off x="2286000" y="1504950"/>
            <a:ext cx="2819400" cy="533400"/>
          </a:xfrm>
          <a:prstGeom prst="straightConnector1">
            <a:avLst/>
          </a:prstGeom>
          <a:ln>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3358617" y="1962150"/>
            <a:ext cx="1822983" cy="381000"/>
          </a:xfrm>
          <a:prstGeom prst="straightConnector1">
            <a:avLst/>
          </a:prstGeom>
          <a:ln>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4012425" y="2495550"/>
            <a:ext cx="1169175" cy="166078"/>
          </a:xfrm>
          <a:prstGeom prst="straightConnector1">
            <a:avLst/>
          </a:prstGeom>
          <a:ln>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V="1">
            <a:off x="4114800" y="2883389"/>
            <a:ext cx="1066800" cy="145561"/>
          </a:xfrm>
          <a:prstGeom prst="straightConnector1">
            <a:avLst/>
          </a:prstGeom>
          <a:ln>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3200400" y="3638550"/>
            <a:ext cx="1981200" cy="1"/>
          </a:xfrm>
          <a:prstGeom prst="straightConnector1">
            <a:avLst/>
          </a:prstGeom>
          <a:ln>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5151934" y="1915239"/>
            <a:ext cx="2057400" cy="246221"/>
          </a:xfrm>
          <a:prstGeom prst="rect">
            <a:avLst/>
          </a:prstGeom>
          <a:noFill/>
        </p:spPr>
        <p:txBody>
          <a:bodyPr wrap="square" rtlCol="0">
            <a:spAutoFit/>
          </a:bodyPr>
          <a:lstStyle/>
          <a:p>
            <a:r>
              <a:rPr lang="en-US" sz="1000" dirty="0" smtClean="0">
                <a:solidFill>
                  <a:schemeClr val="bg1"/>
                </a:solidFill>
              </a:rPr>
              <a:t>SAMPLE PROJECT</a:t>
            </a:r>
            <a:endParaRPr lang="en-US" sz="1000" dirty="0">
              <a:solidFill>
                <a:schemeClr val="bg1"/>
              </a:solidFill>
            </a:endParaRPr>
          </a:p>
        </p:txBody>
      </p:sp>
    </p:spTree>
    <p:extLst>
      <p:ext uri="{BB962C8B-B14F-4D97-AF65-F5344CB8AC3E}">
        <p14:creationId xmlns:p14="http://schemas.microsoft.com/office/powerpoint/2010/main" val="42745141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p:txBody>
          <a:bodyPr>
            <a:normAutofit/>
          </a:bodyPr>
          <a:lstStyle/>
          <a:p>
            <a:pPr fontAlgn="auto">
              <a:spcAft>
                <a:spcPts val="0"/>
              </a:spcAft>
              <a:defRPr/>
            </a:pPr>
            <a:r>
              <a:rPr lang="en-US" sz="3600" dirty="0" smtClean="0">
                <a:solidFill>
                  <a:srgbClr val="0000FF"/>
                </a:solidFill>
              </a:rPr>
              <a:t>Create a new ID</a:t>
            </a:r>
            <a:endParaRPr lang="en-US" sz="3600" dirty="0">
              <a:solidFill>
                <a:srgbClr val="0000FF"/>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57800" y="1123950"/>
            <a:ext cx="3429000" cy="304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p:cNvSpPr/>
          <p:nvPr/>
        </p:nvSpPr>
        <p:spPr>
          <a:xfrm>
            <a:off x="762000" y="971550"/>
            <a:ext cx="4419600" cy="4185761"/>
          </a:xfrm>
          <a:prstGeom prst="rect">
            <a:avLst/>
          </a:prstGeom>
        </p:spPr>
        <p:txBody>
          <a:bodyPr wrap="square">
            <a:spAutoFit/>
          </a:bodyPr>
          <a:lstStyle/>
          <a:p>
            <a:pPr algn="ctr">
              <a:buClr>
                <a:srgbClr val="0000FF"/>
              </a:buClr>
              <a:defRPr/>
            </a:pPr>
            <a:r>
              <a:rPr lang="en-US" sz="1400" b="1" u="sng" dirty="0" smtClean="0">
                <a:solidFill>
                  <a:srgbClr val="0000FF"/>
                </a:solidFill>
              </a:rPr>
              <a:t>Add New ID</a:t>
            </a:r>
          </a:p>
          <a:p>
            <a:pPr algn="ctr">
              <a:buClr>
                <a:srgbClr val="0000FF"/>
              </a:buClr>
              <a:defRPr/>
            </a:pPr>
            <a:endParaRPr lang="en-US" sz="1400" b="1" u="sng" dirty="0" smtClean="0">
              <a:solidFill>
                <a:srgbClr val="0000FF"/>
              </a:solidFill>
            </a:endParaRPr>
          </a:p>
          <a:p>
            <a:pPr marL="285750" indent="-285750">
              <a:buClr>
                <a:srgbClr val="0000FF"/>
              </a:buClr>
              <a:buFont typeface="Wingdings" panose="05000000000000000000" pitchFamily="2" charset="2"/>
              <a:buChar char="v"/>
              <a:defRPr/>
            </a:pPr>
            <a:r>
              <a:rPr lang="en-US" sz="1400" dirty="0" smtClean="0">
                <a:solidFill>
                  <a:srgbClr val="0000FF"/>
                </a:solidFill>
              </a:rPr>
              <a:t>Device ID must be 8 characters</a:t>
            </a:r>
          </a:p>
          <a:p>
            <a:pPr marL="285750" indent="-285750">
              <a:buClr>
                <a:srgbClr val="0000FF"/>
              </a:buClr>
              <a:buFont typeface="Wingdings" panose="05000000000000000000" pitchFamily="2" charset="2"/>
              <a:buChar char="v"/>
              <a:defRPr/>
            </a:pPr>
            <a:endParaRPr lang="en-US" sz="1400" dirty="0" smtClean="0">
              <a:solidFill>
                <a:srgbClr val="0000FF"/>
              </a:solidFill>
            </a:endParaRPr>
          </a:p>
          <a:p>
            <a:pPr marL="285750" indent="-285750">
              <a:buClr>
                <a:srgbClr val="0000FF"/>
              </a:buClr>
              <a:buFont typeface="Wingdings" panose="05000000000000000000" pitchFamily="2" charset="2"/>
              <a:buChar char="v"/>
              <a:defRPr/>
            </a:pPr>
            <a:r>
              <a:rPr lang="en-US" sz="1400" dirty="0" smtClean="0">
                <a:solidFill>
                  <a:srgbClr val="0000FF"/>
                </a:solidFill>
              </a:rPr>
              <a:t>Choose Device Type</a:t>
            </a:r>
          </a:p>
          <a:p>
            <a:pPr marL="285750" indent="-285750">
              <a:buClr>
                <a:srgbClr val="0000FF"/>
              </a:buClr>
              <a:buFont typeface="Wingdings" panose="05000000000000000000" pitchFamily="2" charset="2"/>
              <a:buChar char="v"/>
              <a:defRPr/>
            </a:pPr>
            <a:endParaRPr lang="en-US" sz="1400" dirty="0">
              <a:solidFill>
                <a:srgbClr val="0000FF"/>
              </a:solidFill>
            </a:endParaRPr>
          </a:p>
          <a:p>
            <a:pPr marL="285750" indent="-285750">
              <a:buClr>
                <a:srgbClr val="0000FF"/>
              </a:buClr>
              <a:buFont typeface="Wingdings" panose="05000000000000000000" pitchFamily="2" charset="2"/>
              <a:buChar char="v"/>
              <a:defRPr/>
            </a:pPr>
            <a:r>
              <a:rPr lang="en-US" sz="1400" dirty="0" smtClean="0">
                <a:solidFill>
                  <a:srgbClr val="0000FF"/>
                </a:solidFill>
              </a:rPr>
              <a:t>Choose Flow Device (i.e. Orifice Plate, Accu-Flo)</a:t>
            </a:r>
          </a:p>
          <a:p>
            <a:pPr marL="285750" indent="-285750">
              <a:buClr>
                <a:srgbClr val="0000FF"/>
              </a:buClr>
              <a:buFont typeface="Wingdings" panose="05000000000000000000" pitchFamily="2" charset="2"/>
              <a:buChar char="v"/>
              <a:defRPr/>
            </a:pPr>
            <a:endParaRPr lang="en-US" sz="1400" dirty="0">
              <a:solidFill>
                <a:srgbClr val="0000FF"/>
              </a:solidFill>
            </a:endParaRPr>
          </a:p>
          <a:p>
            <a:pPr marL="285750" indent="-285750">
              <a:buClr>
                <a:srgbClr val="0000FF"/>
              </a:buClr>
              <a:buFont typeface="Wingdings" panose="05000000000000000000" pitchFamily="2" charset="2"/>
              <a:buChar char="v"/>
              <a:defRPr/>
            </a:pPr>
            <a:r>
              <a:rPr lang="en-US" sz="1400" dirty="0" smtClean="0">
                <a:solidFill>
                  <a:srgbClr val="0000FF"/>
                </a:solidFill>
              </a:rPr>
              <a:t>Input Pipe and Orifice Diameter if Required</a:t>
            </a:r>
          </a:p>
          <a:p>
            <a:pPr marL="285750" indent="-285750">
              <a:buClr>
                <a:srgbClr val="0000FF"/>
              </a:buClr>
              <a:buFont typeface="Wingdings" panose="05000000000000000000" pitchFamily="2" charset="2"/>
              <a:buChar char="v"/>
              <a:defRPr/>
            </a:pPr>
            <a:endParaRPr lang="en-US" sz="1400" dirty="0">
              <a:solidFill>
                <a:srgbClr val="0000FF"/>
              </a:solidFill>
            </a:endParaRPr>
          </a:p>
          <a:p>
            <a:pPr marL="285750" indent="-285750">
              <a:buClr>
                <a:srgbClr val="0000FF"/>
              </a:buClr>
              <a:buFont typeface="Wingdings" panose="05000000000000000000" pitchFamily="2" charset="2"/>
              <a:buChar char="v"/>
              <a:defRPr/>
            </a:pPr>
            <a:r>
              <a:rPr lang="en-US" sz="1400" dirty="0" smtClean="0">
                <a:solidFill>
                  <a:srgbClr val="0000FF"/>
                </a:solidFill>
              </a:rPr>
              <a:t>Input Pump Run Time </a:t>
            </a:r>
          </a:p>
          <a:p>
            <a:pPr marL="285750" indent="-285750">
              <a:buClr>
                <a:srgbClr val="0000FF"/>
              </a:buClr>
              <a:buFont typeface="Wingdings" panose="05000000000000000000" pitchFamily="2" charset="2"/>
              <a:buChar char="v"/>
              <a:defRPr/>
            </a:pPr>
            <a:endParaRPr lang="en-US" sz="1400" dirty="0">
              <a:solidFill>
                <a:srgbClr val="0000FF"/>
              </a:solidFill>
            </a:endParaRPr>
          </a:p>
          <a:p>
            <a:pPr marL="285750" indent="-285750">
              <a:buClr>
                <a:srgbClr val="0000FF"/>
              </a:buClr>
              <a:buFont typeface="Wingdings" panose="05000000000000000000" pitchFamily="2" charset="2"/>
              <a:buChar char="v"/>
              <a:defRPr/>
            </a:pPr>
            <a:r>
              <a:rPr lang="en-US" sz="1400" dirty="0" smtClean="0">
                <a:solidFill>
                  <a:srgbClr val="0000FF"/>
                </a:solidFill>
              </a:rPr>
              <a:t>Enter GPS Coordinates if Applicable</a:t>
            </a:r>
            <a:endParaRPr lang="en-US" sz="1400" dirty="0">
              <a:solidFill>
                <a:srgbClr val="0000FF"/>
              </a:solidFill>
            </a:endParaRPr>
          </a:p>
          <a:p>
            <a:pPr marL="285750" indent="-285750">
              <a:buClr>
                <a:srgbClr val="0000FF"/>
              </a:buClr>
              <a:buFont typeface="Wingdings" panose="05000000000000000000" pitchFamily="2" charset="2"/>
              <a:buChar char="v"/>
              <a:defRPr/>
            </a:pPr>
            <a:endParaRPr lang="en-US" sz="1400" dirty="0" smtClean="0">
              <a:solidFill>
                <a:srgbClr val="0000FF"/>
              </a:solidFill>
            </a:endParaRPr>
          </a:p>
          <a:p>
            <a:pPr marL="285750" indent="-285750">
              <a:buClr>
                <a:srgbClr val="0000FF"/>
              </a:buClr>
              <a:buFont typeface="Wingdings" panose="05000000000000000000" pitchFamily="2" charset="2"/>
              <a:buChar char="v"/>
              <a:defRPr/>
            </a:pPr>
            <a:r>
              <a:rPr lang="en-US" sz="1400" dirty="0" smtClean="0">
                <a:solidFill>
                  <a:srgbClr val="0000FF"/>
                </a:solidFill>
              </a:rPr>
              <a:t>Device Information</a:t>
            </a:r>
          </a:p>
          <a:p>
            <a:pPr>
              <a:buClr>
                <a:srgbClr val="0000FF"/>
              </a:buClr>
              <a:buFont typeface="Wingdings" panose="05000000000000000000" pitchFamily="2" charset="2"/>
              <a:buChar char="v"/>
              <a:defRPr/>
            </a:pPr>
            <a:endParaRPr lang="en-US" sz="1400" dirty="0">
              <a:solidFill>
                <a:srgbClr val="0000FF"/>
              </a:solidFill>
            </a:endParaRPr>
          </a:p>
          <a:p>
            <a:pPr>
              <a:buClr>
                <a:srgbClr val="0000FF"/>
              </a:buClr>
              <a:buFont typeface="Wingdings" panose="05000000000000000000" pitchFamily="2" charset="2"/>
              <a:buChar char="v"/>
              <a:defRPr/>
            </a:pPr>
            <a:endParaRPr lang="en-US" sz="1400" dirty="0" smtClean="0">
              <a:solidFill>
                <a:srgbClr val="0000FF"/>
              </a:solidFill>
            </a:endParaRPr>
          </a:p>
          <a:p>
            <a:pPr>
              <a:buClr>
                <a:srgbClr val="0000FF"/>
              </a:buClr>
              <a:buFont typeface="Wingdings" panose="05000000000000000000" pitchFamily="2" charset="2"/>
              <a:buChar char="v"/>
              <a:defRPr/>
            </a:pPr>
            <a:endParaRPr lang="en-US" sz="1400" dirty="0" smtClean="0">
              <a:solidFill>
                <a:srgbClr val="0000FF"/>
              </a:solidFill>
            </a:endParaRPr>
          </a:p>
          <a:p>
            <a:pPr>
              <a:buClr>
                <a:srgbClr val="0000FF"/>
              </a:buClr>
              <a:buFont typeface="Wingdings" panose="05000000000000000000" pitchFamily="2" charset="2"/>
              <a:buChar char="v"/>
              <a:defRPr/>
            </a:pPr>
            <a:endParaRPr lang="en-US" sz="1400" dirty="0">
              <a:solidFill>
                <a:srgbClr val="0000FF"/>
              </a:solidFill>
            </a:endParaRPr>
          </a:p>
        </p:txBody>
      </p:sp>
    </p:spTree>
    <p:extLst>
      <p:ext uri="{BB962C8B-B14F-4D97-AF65-F5344CB8AC3E}">
        <p14:creationId xmlns:p14="http://schemas.microsoft.com/office/powerpoint/2010/main" val="22307976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rgbClr val="0000FF"/>
                </a:solidFill>
              </a:rPr>
              <a:t>Set Up Comments</a:t>
            </a:r>
            <a:endParaRPr lang="en-US" dirty="0">
              <a:solidFill>
                <a:srgbClr val="0000FF"/>
              </a:solidFill>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6800" y="2123480"/>
            <a:ext cx="3429000" cy="1880884"/>
          </a:xfrm>
          <a:prstGeom prst="rect">
            <a:avLst/>
          </a:prstGeom>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25860" y="1200150"/>
            <a:ext cx="3026206" cy="21718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685800" y="1200150"/>
            <a:ext cx="4740060" cy="923330"/>
          </a:xfrm>
          <a:prstGeom prst="rect">
            <a:avLst/>
          </a:prstGeom>
          <a:noFill/>
        </p:spPr>
        <p:txBody>
          <a:bodyPr wrap="square" rtlCol="0">
            <a:spAutoFit/>
          </a:bodyPr>
          <a:lstStyle/>
          <a:p>
            <a:pPr marL="285750" indent="-285750">
              <a:buFont typeface="Wingdings" panose="05000000000000000000" pitchFamily="2" charset="2"/>
              <a:buChar char="v"/>
            </a:pPr>
            <a:r>
              <a:rPr lang="en-US" dirty="0" smtClean="0">
                <a:solidFill>
                  <a:srgbClr val="0000FF"/>
                </a:solidFill>
              </a:rPr>
              <a:t>Set up comments in either LSGAM or Import Comments from Notepad</a:t>
            </a:r>
          </a:p>
          <a:p>
            <a:pPr marL="285750" indent="-285750">
              <a:buFont typeface="Wingdings" panose="05000000000000000000" pitchFamily="2" charset="2"/>
              <a:buChar char="v"/>
            </a:pPr>
            <a:endParaRPr lang="en-US" dirty="0">
              <a:solidFill>
                <a:srgbClr val="0000FF"/>
              </a:solidFill>
            </a:endParaRPr>
          </a:p>
        </p:txBody>
      </p:sp>
    </p:spTree>
    <p:extLst>
      <p:ext uri="{BB962C8B-B14F-4D97-AF65-F5344CB8AC3E}">
        <p14:creationId xmlns:p14="http://schemas.microsoft.com/office/powerpoint/2010/main" val="800415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solidFill>
                  <a:srgbClr val="0000FF"/>
                </a:solidFill>
              </a:rPr>
              <a:t>Send ID’s to the Instrument</a:t>
            </a:r>
            <a:endParaRPr lang="en-US" dirty="0">
              <a:solidFill>
                <a:srgbClr val="0000FF"/>
              </a:solidFill>
            </a:endParaRPr>
          </a:p>
        </p:txBody>
      </p:sp>
      <p:sp>
        <p:nvSpPr>
          <p:cNvPr id="2" name="Rectangle 1"/>
          <p:cNvSpPr/>
          <p:nvPr/>
        </p:nvSpPr>
        <p:spPr>
          <a:xfrm>
            <a:off x="228600" y="1152763"/>
            <a:ext cx="8610600" cy="2585323"/>
          </a:xfrm>
          <a:prstGeom prst="rect">
            <a:avLst/>
          </a:prstGeom>
        </p:spPr>
        <p:txBody>
          <a:bodyPr wrap="square">
            <a:spAutoFit/>
          </a:bodyPr>
          <a:lstStyle/>
          <a:p>
            <a:r>
              <a:rPr lang="en-US" sz="1600" dirty="0">
                <a:solidFill>
                  <a:srgbClr val="0000FF"/>
                </a:solidFill>
              </a:rPr>
              <a:t>Once IDs have been created in the project, they must be uploaded to the instrument.  To perform </a:t>
            </a:r>
            <a:r>
              <a:rPr lang="en-US" sz="1600" dirty="0" smtClean="0">
                <a:solidFill>
                  <a:srgbClr val="0000FF"/>
                </a:solidFill>
              </a:rPr>
              <a:t>this operation</a:t>
            </a:r>
            <a:r>
              <a:rPr lang="en-US" sz="1600" dirty="0">
                <a:solidFill>
                  <a:srgbClr val="0000FF"/>
                </a:solidFill>
              </a:rPr>
              <a:t>, select the desired IDs from the left hand table under the Project name (computer side), left </a:t>
            </a:r>
            <a:r>
              <a:rPr lang="en-US" sz="1600" dirty="0" smtClean="0">
                <a:solidFill>
                  <a:srgbClr val="0000FF"/>
                </a:solidFill>
              </a:rPr>
              <a:t>click and </a:t>
            </a:r>
            <a:r>
              <a:rPr lang="en-US" sz="1600" dirty="0">
                <a:solidFill>
                  <a:srgbClr val="0000FF"/>
                </a:solidFill>
              </a:rPr>
              <a:t>hold while dragging the IDs to the right hand table and release the mouse button.  This is action </a:t>
            </a:r>
            <a:r>
              <a:rPr lang="en-US" sz="1600" dirty="0" smtClean="0">
                <a:solidFill>
                  <a:srgbClr val="0000FF"/>
                </a:solidFill>
              </a:rPr>
              <a:t>is known </a:t>
            </a:r>
            <a:r>
              <a:rPr lang="en-US" sz="1600" dirty="0">
                <a:solidFill>
                  <a:srgbClr val="0000FF"/>
                </a:solidFill>
              </a:rPr>
              <a:t>as a “Drag &amp; Drop”.</a:t>
            </a:r>
          </a:p>
          <a:p>
            <a:endParaRPr lang="en-US" sz="1600" dirty="0">
              <a:solidFill>
                <a:srgbClr val="0000FF"/>
              </a:solidFill>
            </a:endParaRPr>
          </a:p>
          <a:p>
            <a:r>
              <a:rPr lang="en-US" sz="1600" dirty="0" smtClean="0">
                <a:solidFill>
                  <a:srgbClr val="0000FF"/>
                </a:solidFill>
              </a:rPr>
              <a:t>Three </a:t>
            </a:r>
            <a:r>
              <a:rPr lang="en-US" sz="1600" dirty="0">
                <a:solidFill>
                  <a:srgbClr val="0000FF"/>
                </a:solidFill>
              </a:rPr>
              <a:t>basic methods of selecting IDs exist. </a:t>
            </a:r>
          </a:p>
          <a:p>
            <a:pPr marL="285750" indent="-285750">
              <a:buFont typeface="Wingdings" panose="05000000000000000000" pitchFamily="2" charset="2"/>
              <a:buChar char="v"/>
            </a:pPr>
            <a:r>
              <a:rPr lang="en-US" sz="1600" dirty="0" smtClean="0">
                <a:solidFill>
                  <a:srgbClr val="0000FF"/>
                </a:solidFill>
              </a:rPr>
              <a:t>Select </a:t>
            </a:r>
            <a:r>
              <a:rPr lang="en-US" sz="1600" dirty="0">
                <a:solidFill>
                  <a:srgbClr val="0000FF"/>
                </a:solidFill>
              </a:rPr>
              <a:t>Specific ID(s)</a:t>
            </a:r>
          </a:p>
          <a:p>
            <a:pPr marL="285750" indent="-285750">
              <a:buFont typeface="Wingdings" panose="05000000000000000000" pitchFamily="2" charset="2"/>
              <a:buChar char="v"/>
            </a:pPr>
            <a:r>
              <a:rPr lang="en-US" sz="1600" dirty="0" smtClean="0">
                <a:solidFill>
                  <a:srgbClr val="0000FF"/>
                </a:solidFill>
              </a:rPr>
              <a:t>Select </a:t>
            </a:r>
            <a:r>
              <a:rPr lang="en-US" sz="1600" dirty="0">
                <a:solidFill>
                  <a:srgbClr val="0000FF"/>
                </a:solidFill>
              </a:rPr>
              <a:t>a Range of IDs</a:t>
            </a:r>
          </a:p>
          <a:p>
            <a:pPr marL="285750" indent="-285750">
              <a:buFont typeface="Wingdings" panose="05000000000000000000" pitchFamily="2" charset="2"/>
              <a:buChar char="v"/>
            </a:pPr>
            <a:r>
              <a:rPr lang="en-US" sz="1600" dirty="0" smtClean="0">
                <a:solidFill>
                  <a:srgbClr val="0000FF"/>
                </a:solidFill>
              </a:rPr>
              <a:t>Select </a:t>
            </a:r>
            <a:r>
              <a:rPr lang="en-US" sz="1600" dirty="0">
                <a:solidFill>
                  <a:srgbClr val="0000FF"/>
                </a:solidFill>
              </a:rPr>
              <a:t>All IDs </a:t>
            </a:r>
          </a:p>
          <a:p>
            <a:endParaRPr lang="en-US" dirty="0">
              <a:solidFill>
                <a:srgbClr val="0000FF"/>
              </a:solidFill>
            </a:endParaRPr>
          </a:p>
        </p:txBody>
      </p:sp>
    </p:spTree>
    <p:extLst>
      <p:ext uri="{BB962C8B-B14F-4D97-AF65-F5344CB8AC3E}">
        <p14:creationId xmlns:p14="http://schemas.microsoft.com/office/powerpoint/2010/main" val="251127686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4152</TotalTime>
  <Words>698</Words>
  <Application>Microsoft Office PowerPoint</Application>
  <PresentationFormat>On-screen Show (16:9)</PresentationFormat>
  <Paragraphs>136</Paragraphs>
  <Slides>16</Slides>
  <Notes>1</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Apex</vt:lpstr>
      <vt:lpstr>PowerPoint Presentation</vt:lpstr>
      <vt:lpstr>What is LSGAM?</vt:lpstr>
      <vt:lpstr>Connecting LSGAM to the Instrument</vt:lpstr>
      <vt:lpstr>Connecting to LSGAM…Cont</vt:lpstr>
      <vt:lpstr>Once Connected, Now what?</vt:lpstr>
      <vt:lpstr>Create a new project</vt:lpstr>
      <vt:lpstr>Create a new ID</vt:lpstr>
      <vt:lpstr>Set Up Comments</vt:lpstr>
      <vt:lpstr>Send ID’s to the Instrument</vt:lpstr>
      <vt:lpstr>PowerPoint Presentation</vt:lpstr>
      <vt:lpstr>Data Management</vt:lpstr>
      <vt:lpstr>Data Management</vt:lpstr>
      <vt:lpstr>Data Management</vt:lpstr>
      <vt:lpstr>Data Management</vt:lpstr>
      <vt:lpstr>Data Management</vt:lpstr>
      <vt:lpstr>  LSGAM Contact:  e-mail: bheerdink@qedenv.com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LANDTEC’s FAU-TDL</dc:title>
  <dc:creator>Scott Marcell</dc:creator>
  <cp:lastModifiedBy>Kim Kalmbach</cp:lastModifiedBy>
  <cp:revision>161</cp:revision>
  <dcterms:created xsi:type="dcterms:W3CDTF">2010-03-05T18:52:28Z</dcterms:created>
  <dcterms:modified xsi:type="dcterms:W3CDTF">2018-04-26T16:01:14Z</dcterms:modified>
</cp:coreProperties>
</file>